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8" r:id="rId2"/>
    <p:sldMasterId id="2147483662" r:id="rId3"/>
  </p:sldMasterIdLst>
  <p:handoutMasterIdLst>
    <p:handoutMasterId r:id="rId55"/>
  </p:handoutMasterIdLst>
  <p:sldIdLst>
    <p:sldId id="265" r:id="rId4"/>
    <p:sldId id="266" r:id="rId5"/>
    <p:sldId id="303" r:id="rId6"/>
    <p:sldId id="323" r:id="rId7"/>
    <p:sldId id="302" r:id="rId8"/>
    <p:sldId id="304" r:id="rId9"/>
    <p:sldId id="306" r:id="rId10"/>
    <p:sldId id="307" r:id="rId11"/>
    <p:sldId id="317" r:id="rId12"/>
    <p:sldId id="316" r:id="rId13"/>
    <p:sldId id="315" r:id="rId14"/>
    <p:sldId id="276" r:id="rId15"/>
    <p:sldId id="277" r:id="rId16"/>
    <p:sldId id="284" r:id="rId17"/>
    <p:sldId id="285" r:id="rId18"/>
    <p:sldId id="286" r:id="rId19"/>
    <p:sldId id="287" r:id="rId20"/>
    <p:sldId id="288" r:id="rId21"/>
    <p:sldId id="324" r:id="rId22"/>
    <p:sldId id="325" r:id="rId23"/>
    <p:sldId id="301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300" r:id="rId35"/>
    <p:sldId id="308" r:id="rId36"/>
    <p:sldId id="318" r:id="rId37"/>
    <p:sldId id="321" r:id="rId38"/>
    <p:sldId id="309" r:id="rId39"/>
    <p:sldId id="310" r:id="rId40"/>
    <p:sldId id="322" r:id="rId41"/>
    <p:sldId id="311" r:id="rId42"/>
    <p:sldId id="312" r:id="rId43"/>
    <p:sldId id="328" r:id="rId44"/>
    <p:sldId id="329" r:id="rId45"/>
    <p:sldId id="327" r:id="rId46"/>
    <p:sldId id="274" r:id="rId47"/>
    <p:sldId id="268" r:id="rId48"/>
    <p:sldId id="313" r:id="rId49"/>
    <p:sldId id="270" r:id="rId50"/>
    <p:sldId id="271" r:id="rId51"/>
    <p:sldId id="272" r:id="rId52"/>
    <p:sldId id="273" r:id="rId53"/>
    <p:sldId id="26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8C40CF-ABA6-4B7B-A319-45BB6DD83BB9}">
          <p14:sldIdLst>
            <p14:sldId id="265"/>
            <p14:sldId id="266"/>
            <p14:sldId id="303"/>
            <p14:sldId id="323"/>
            <p14:sldId id="302"/>
            <p14:sldId id="304"/>
            <p14:sldId id="306"/>
            <p14:sldId id="307"/>
            <p14:sldId id="317"/>
            <p14:sldId id="316"/>
            <p14:sldId id="315"/>
            <p14:sldId id="276"/>
            <p14:sldId id="277"/>
            <p14:sldId id="284"/>
            <p14:sldId id="285"/>
            <p14:sldId id="286"/>
            <p14:sldId id="287"/>
            <p14:sldId id="288"/>
            <p14:sldId id="324"/>
            <p14:sldId id="325"/>
            <p14:sldId id="301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0"/>
            <p14:sldId id="308"/>
            <p14:sldId id="318"/>
            <p14:sldId id="321"/>
            <p14:sldId id="309"/>
            <p14:sldId id="310"/>
            <p14:sldId id="322"/>
            <p14:sldId id="311"/>
            <p14:sldId id="312"/>
            <p14:sldId id="328"/>
            <p14:sldId id="329"/>
            <p14:sldId id="327"/>
            <p14:sldId id="274"/>
          </p14:sldIdLst>
        </p14:section>
        <p14:section name="Hidden" id="{B857DE5B-7444-499C-8DD9-E9022FF7D8B8}">
          <p14:sldIdLst>
            <p14:sldId id="268"/>
            <p14:sldId id="313"/>
            <p14:sldId id="270"/>
            <p14:sldId id="271"/>
            <p14:sldId id="272"/>
            <p14:sldId id="273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4147"/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6C6228-CC96-45CE-842D-9DA6FC898E0A}" v="93" dt="2024-02-21T21:18:49.1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–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6"/>
    <p:restoredTop sz="94719"/>
  </p:normalViewPr>
  <p:slideViewPr>
    <p:cSldViewPr snapToGrid="0">
      <p:cViewPr varScale="1">
        <p:scale>
          <a:sx n="91" d="100"/>
          <a:sy n="91" d="100"/>
        </p:scale>
        <p:origin x="319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microsoft.com/office/2015/10/relationships/revisionInfo" Target="revisionInfo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 Paro" userId="af1f17de9909e385" providerId="LiveId" clId="{A56C6228-CC96-45CE-842D-9DA6FC898E0A}"/>
    <pc:docChg chg="undo custSel addSld delSld modSld sldOrd addSection modSection">
      <pc:chgData name="Nicola Paro" userId="af1f17de9909e385" providerId="LiveId" clId="{A56C6228-CC96-45CE-842D-9DA6FC898E0A}" dt="2024-02-24T14:03:00.191" v="553" actId="47"/>
      <pc:docMkLst>
        <pc:docMk/>
      </pc:docMkLst>
      <pc:sldChg chg="modSp add del mod modTransition">
        <pc:chgData name="Nicola Paro" userId="af1f17de9909e385" providerId="LiveId" clId="{A56C6228-CC96-45CE-842D-9DA6FC898E0A}" dt="2024-02-24T14:03:00.191" v="553" actId="47"/>
        <pc:sldMkLst>
          <pc:docMk/>
          <pc:sldMk cId="448018491" sldId="265"/>
        </pc:sldMkLst>
        <pc:spChg chg="mod">
          <ac:chgData name="Nicola Paro" userId="af1f17de9909e385" providerId="LiveId" clId="{A56C6228-CC96-45CE-842D-9DA6FC898E0A}" dt="2024-02-17T13:42:31.873" v="12"/>
          <ac:spMkLst>
            <pc:docMk/>
            <pc:sldMk cId="448018491" sldId="265"/>
            <ac:spMk id="4" creationId="{0AA04F39-FFFC-2E03-CFD5-919823857A0C}"/>
          </ac:spMkLst>
        </pc:spChg>
      </pc:sldChg>
      <pc:sldChg chg="modTransition">
        <pc:chgData name="Nicola Paro" userId="af1f17de9909e385" providerId="LiveId" clId="{A56C6228-CC96-45CE-842D-9DA6FC898E0A}" dt="2024-02-20T20:05:24.316" v="416"/>
        <pc:sldMkLst>
          <pc:docMk/>
          <pc:sldMk cId="3317753286" sldId="266"/>
        </pc:sldMkLst>
      </pc:sldChg>
      <pc:sldChg chg="del mod ord modShow">
        <pc:chgData name="Nicola Paro" userId="af1f17de9909e385" providerId="LiveId" clId="{A56C6228-CC96-45CE-842D-9DA6FC898E0A}" dt="2024-02-17T13:42:16.624" v="11" actId="47"/>
        <pc:sldMkLst>
          <pc:docMk/>
          <pc:sldMk cId="312928708" sldId="267"/>
        </pc:sldMkLst>
      </pc:sldChg>
      <pc:sldChg chg="mod modShow">
        <pc:chgData name="Nicola Paro" userId="af1f17de9909e385" providerId="LiveId" clId="{A56C6228-CC96-45CE-842D-9DA6FC898E0A}" dt="2024-02-17T13:41:35.316" v="0" actId="729"/>
        <pc:sldMkLst>
          <pc:docMk/>
          <pc:sldMk cId="1883569378" sldId="268"/>
        </pc:sldMkLst>
      </pc:sldChg>
      <pc:sldChg chg="mod modShow">
        <pc:chgData name="Nicola Paro" userId="af1f17de9909e385" providerId="LiveId" clId="{A56C6228-CC96-45CE-842D-9DA6FC898E0A}" dt="2024-02-17T13:41:35.316" v="0" actId="729"/>
        <pc:sldMkLst>
          <pc:docMk/>
          <pc:sldMk cId="2387457348" sldId="269"/>
        </pc:sldMkLst>
      </pc:sldChg>
      <pc:sldChg chg="mod modShow">
        <pc:chgData name="Nicola Paro" userId="af1f17de9909e385" providerId="LiveId" clId="{A56C6228-CC96-45CE-842D-9DA6FC898E0A}" dt="2024-02-17T13:41:35.316" v="0" actId="729"/>
        <pc:sldMkLst>
          <pc:docMk/>
          <pc:sldMk cId="484590535" sldId="270"/>
        </pc:sldMkLst>
      </pc:sldChg>
      <pc:sldChg chg="mod modShow">
        <pc:chgData name="Nicola Paro" userId="af1f17de9909e385" providerId="LiveId" clId="{A56C6228-CC96-45CE-842D-9DA6FC898E0A}" dt="2024-02-17T13:41:35.316" v="0" actId="729"/>
        <pc:sldMkLst>
          <pc:docMk/>
          <pc:sldMk cId="2608209452" sldId="271"/>
        </pc:sldMkLst>
      </pc:sldChg>
      <pc:sldChg chg="mod modShow">
        <pc:chgData name="Nicola Paro" userId="af1f17de9909e385" providerId="LiveId" clId="{A56C6228-CC96-45CE-842D-9DA6FC898E0A}" dt="2024-02-17T13:41:35.316" v="0" actId="729"/>
        <pc:sldMkLst>
          <pc:docMk/>
          <pc:sldMk cId="1265559655" sldId="272"/>
        </pc:sldMkLst>
      </pc:sldChg>
      <pc:sldChg chg="mod modShow">
        <pc:chgData name="Nicola Paro" userId="af1f17de9909e385" providerId="LiveId" clId="{A56C6228-CC96-45CE-842D-9DA6FC898E0A}" dt="2024-02-17T13:41:35.316" v="0" actId="729"/>
        <pc:sldMkLst>
          <pc:docMk/>
          <pc:sldMk cId="1981339467" sldId="273"/>
        </pc:sldMkLst>
      </pc:sldChg>
      <pc:sldChg chg="addSp delSp modSp mod ord modTransition modShow">
        <pc:chgData name="Nicola Paro" userId="af1f17de9909e385" providerId="LiveId" clId="{A56C6228-CC96-45CE-842D-9DA6FC898E0A}" dt="2024-02-21T21:07:50.637" v="430" actId="478"/>
        <pc:sldMkLst>
          <pc:docMk/>
          <pc:sldMk cId="3726372117" sldId="274"/>
        </pc:sldMkLst>
        <pc:spChg chg="add mod">
          <ac:chgData name="Nicola Paro" userId="af1f17de9909e385" providerId="LiveId" clId="{A56C6228-CC96-45CE-842D-9DA6FC898E0A}" dt="2024-02-17T16:45:15.945" v="410" actId="20577"/>
          <ac:spMkLst>
            <pc:docMk/>
            <pc:sldMk cId="3726372117" sldId="274"/>
            <ac:spMk id="2" creationId="{905CEE59-BE83-BDFF-FF26-7DB1448B7212}"/>
          </ac:spMkLst>
        </pc:spChg>
        <pc:spChg chg="del mod">
          <ac:chgData name="Nicola Paro" userId="af1f17de9909e385" providerId="LiveId" clId="{A56C6228-CC96-45CE-842D-9DA6FC898E0A}" dt="2024-02-21T21:07:50.637" v="430" actId="478"/>
          <ac:spMkLst>
            <pc:docMk/>
            <pc:sldMk cId="3726372117" sldId="274"/>
            <ac:spMk id="3" creationId="{1C1DE99A-8C14-BAA7-FFAD-DA5C283B45B5}"/>
          </ac:spMkLst>
        </pc:spChg>
        <pc:spChg chg="del">
          <ac:chgData name="Nicola Paro" userId="af1f17de9909e385" providerId="LiveId" clId="{A56C6228-CC96-45CE-842D-9DA6FC898E0A}" dt="2024-02-17T16:45:06.467" v="400" actId="478"/>
          <ac:spMkLst>
            <pc:docMk/>
            <pc:sldMk cId="3726372117" sldId="274"/>
            <ac:spMk id="5" creationId="{9D82FE0D-E4DF-4257-2834-37AAB61D9FD8}"/>
          </ac:spMkLst>
        </pc:spChg>
        <pc:spChg chg="add mod">
          <ac:chgData name="Nicola Paro" userId="af1f17de9909e385" providerId="LiveId" clId="{A56C6228-CC96-45CE-842D-9DA6FC898E0A}" dt="2024-02-17T16:44:56.095" v="388"/>
          <ac:spMkLst>
            <pc:docMk/>
            <pc:sldMk cId="3726372117" sldId="274"/>
            <ac:spMk id="9" creationId="{22742250-EECC-6FB6-A50F-9A729A8D2F9E}"/>
          </ac:spMkLst>
        </pc:spChg>
        <pc:spChg chg="add mod">
          <ac:chgData name="Nicola Paro" userId="af1f17de9909e385" providerId="LiveId" clId="{A56C6228-CC96-45CE-842D-9DA6FC898E0A}" dt="2024-02-17T16:44:56.095" v="388"/>
          <ac:spMkLst>
            <pc:docMk/>
            <pc:sldMk cId="3726372117" sldId="274"/>
            <ac:spMk id="10" creationId="{A59F4B16-898A-B23A-2528-576A77A20B55}"/>
          </ac:spMkLst>
        </pc:spChg>
        <pc:spChg chg="add mod">
          <ac:chgData name="Nicola Paro" userId="af1f17de9909e385" providerId="LiveId" clId="{A56C6228-CC96-45CE-842D-9DA6FC898E0A}" dt="2024-02-21T21:07:50.637" v="430" actId="478"/>
          <ac:spMkLst>
            <pc:docMk/>
            <pc:sldMk cId="3726372117" sldId="274"/>
            <ac:spMk id="11" creationId="{1727EE59-7525-A79F-9576-091327A95ECB}"/>
          </ac:spMkLst>
        </pc:spChg>
        <pc:picChg chg="add mod">
          <ac:chgData name="Nicola Paro" userId="af1f17de9909e385" providerId="LiveId" clId="{A56C6228-CC96-45CE-842D-9DA6FC898E0A}" dt="2024-02-17T16:44:56.095" v="388"/>
          <ac:picMkLst>
            <pc:docMk/>
            <pc:sldMk cId="3726372117" sldId="274"/>
            <ac:picMk id="6" creationId="{56A09C6E-F2B1-2930-B19B-0A764ED02CD3}"/>
          </ac:picMkLst>
        </pc:picChg>
        <pc:picChg chg="add mod">
          <ac:chgData name="Nicola Paro" userId="af1f17de9909e385" providerId="LiveId" clId="{A56C6228-CC96-45CE-842D-9DA6FC898E0A}" dt="2024-02-17T16:44:56.095" v="388"/>
          <ac:picMkLst>
            <pc:docMk/>
            <pc:sldMk cId="3726372117" sldId="274"/>
            <ac:picMk id="7" creationId="{8A8EB20E-92C4-9662-0AE6-F26AC21C84E2}"/>
          </ac:picMkLst>
        </pc:picChg>
        <pc:picChg chg="add mod">
          <ac:chgData name="Nicola Paro" userId="af1f17de9909e385" providerId="LiveId" clId="{A56C6228-CC96-45CE-842D-9DA6FC898E0A}" dt="2024-02-17T16:44:56.095" v="388"/>
          <ac:picMkLst>
            <pc:docMk/>
            <pc:sldMk cId="3726372117" sldId="274"/>
            <ac:picMk id="8" creationId="{D2782388-39E4-F711-08EC-FD8173504932}"/>
          </ac:picMkLst>
        </pc:picChg>
      </pc:sldChg>
      <pc:sldChg chg="add del">
        <pc:chgData name="Nicola Paro" userId="af1f17de9909e385" providerId="LiveId" clId="{A56C6228-CC96-45CE-842D-9DA6FC898E0A}" dt="2024-02-17T16:44:37.014" v="385" actId="47"/>
        <pc:sldMkLst>
          <pc:docMk/>
          <pc:sldMk cId="1250711425" sldId="275"/>
        </pc:sldMkLst>
      </pc:sldChg>
      <pc:sldChg chg="add del">
        <pc:chgData name="Nicola Paro" userId="af1f17de9909e385" providerId="LiveId" clId="{A56C6228-CC96-45CE-842D-9DA6FC898E0A}" dt="2024-02-17T13:42:06.186" v="10"/>
        <pc:sldMkLst>
          <pc:docMk/>
          <pc:sldMk cId="1167300388" sldId="276"/>
        </pc:sldMkLst>
      </pc:sldChg>
      <pc:sldChg chg="add del">
        <pc:chgData name="Nicola Paro" userId="af1f17de9909e385" providerId="LiveId" clId="{A56C6228-CC96-45CE-842D-9DA6FC898E0A}" dt="2024-02-17T13:42:06.186" v="10"/>
        <pc:sldMkLst>
          <pc:docMk/>
          <pc:sldMk cId="2775847087" sldId="277"/>
        </pc:sldMkLst>
      </pc:sldChg>
      <pc:sldChg chg="add del">
        <pc:chgData name="Nicola Paro" userId="af1f17de9909e385" providerId="LiveId" clId="{A56C6228-CC96-45CE-842D-9DA6FC898E0A}" dt="2024-02-17T13:42:06.186" v="10"/>
        <pc:sldMkLst>
          <pc:docMk/>
          <pc:sldMk cId="1302766468" sldId="284"/>
        </pc:sldMkLst>
      </pc:sldChg>
      <pc:sldChg chg="add del">
        <pc:chgData name="Nicola Paro" userId="af1f17de9909e385" providerId="LiveId" clId="{A56C6228-CC96-45CE-842D-9DA6FC898E0A}" dt="2024-02-17T13:42:06.186" v="10"/>
        <pc:sldMkLst>
          <pc:docMk/>
          <pc:sldMk cId="1345047234" sldId="285"/>
        </pc:sldMkLst>
      </pc:sldChg>
      <pc:sldChg chg="add del">
        <pc:chgData name="Nicola Paro" userId="af1f17de9909e385" providerId="LiveId" clId="{A56C6228-CC96-45CE-842D-9DA6FC898E0A}" dt="2024-02-17T13:42:06.186" v="10"/>
        <pc:sldMkLst>
          <pc:docMk/>
          <pc:sldMk cId="2325849762" sldId="286"/>
        </pc:sldMkLst>
      </pc:sldChg>
      <pc:sldChg chg="add del">
        <pc:chgData name="Nicola Paro" userId="af1f17de9909e385" providerId="LiveId" clId="{A56C6228-CC96-45CE-842D-9DA6FC898E0A}" dt="2024-02-17T13:42:06.186" v="10"/>
        <pc:sldMkLst>
          <pc:docMk/>
          <pc:sldMk cId="1115424194" sldId="287"/>
        </pc:sldMkLst>
      </pc:sldChg>
      <pc:sldChg chg="delSp modSp add del mod modAnim">
        <pc:chgData name="Nicola Paro" userId="af1f17de9909e385" providerId="LiveId" clId="{A56C6228-CC96-45CE-842D-9DA6FC898E0A}" dt="2024-02-17T16:13:47.286" v="226"/>
        <pc:sldMkLst>
          <pc:docMk/>
          <pc:sldMk cId="2548013069" sldId="288"/>
        </pc:sldMkLst>
        <pc:spChg chg="del mod topLvl">
          <ac:chgData name="Nicola Paro" userId="af1f17de9909e385" providerId="LiveId" clId="{A56C6228-CC96-45CE-842D-9DA6FC898E0A}" dt="2024-02-17T16:13:36.634" v="224" actId="478"/>
          <ac:spMkLst>
            <pc:docMk/>
            <pc:sldMk cId="2548013069" sldId="288"/>
            <ac:spMk id="6" creationId="{D39B73FE-5779-BF33-9224-3E5043FE689F}"/>
          </ac:spMkLst>
        </pc:spChg>
        <pc:spChg chg="mod topLvl">
          <ac:chgData name="Nicola Paro" userId="af1f17de9909e385" providerId="LiveId" clId="{A56C6228-CC96-45CE-842D-9DA6FC898E0A}" dt="2024-02-17T16:13:32.205" v="223" actId="165"/>
          <ac:spMkLst>
            <pc:docMk/>
            <pc:sldMk cId="2548013069" sldId="288"/>
            <ac:spMk id="7" creationId="{BFC0784B-BAE8-6550-1F6D-09BB19F2765F}"/>
          </ac:spMkLst>
        </pc:spChg>
        <pc:spChg chg="mod topLvl">
          <ac:chgData name="Nicola Paro" userId="af1f17de9909e385" providerId="LiveId" clId="{A56C6228-CC96-45CE-842D-9DA6FC898E0A}" dt="2024-02-17T16:13:32.205" v="223" actId="165"/>
          <ac:spMkLst>
            <pc:docMk/>
            <pc:sldMk cId="2548013069" sldId="288"/>
            <ac:spMk id="8" creationId="{C9961D78-06D7-3F80-CD49-4B7C88A65410}"/>
          </ac:spMkLst>
        </pc:spChg>
        <pc:spChg chg="mod topLvl">
          <ac:chgData name="Nicola Paro" userId="af1f17de9909e385" providerId="LiveId" clId="{A56C6228-CC96-45CE-842D-9DA6FC898E0A}" dt="2024-02-17T16:13:32.205" v="223" actId="165"/>
          <ac:spMkLst>
            <pc:docMk/>
            <pc:sldMk cId="2548013069" sldId="288"/>
            <ac:spMk id="9" creationId="{F7883281-21B5-E149-6DC1-A7E0A034146E}"/>
          </ac:spMkLst>
        </pc:spChg>
        <pc:spChg chg="mod topLvl">
          <ac:chgData name="Nicola Paro" userId="af1f17de9909e385" providerId="LiveId" clId="{A56C6228-CC96-45CE-842D-9DA6FC898E0A}" dt="2024-02-17T16:13:32.205" v="223" actId="165"/>
          <ac:spMkLst>
            <pc:docMk/>
            <pc:sldMk cId="2548013069" sldId="288"/>
            <ac:spMk id="10" creationId="{3A323298-ECB5-A452-F8BD-6704156D3D43}"/>
          </ac:spMkLst>
        </pc:spChg>
        <pc:spChg chg="mod topLvl">
          <ac:chgData name="Nicola Paro" userId="af1f17de9909e385" providerId="LiveId" clId="{A56C6228-CC96-45CE-842D-9DA6FC898E0A}" dt="2024-02-17T16:13:32.205" v="223" actId="165"/>
          <ac:spMkLst>
            <pc:docMk/>
            <pc:sldMk cId="2548013069" sldId="288"/>
            <ac:spMk id="11" creationId="{798C2A9C-FB2E-C50B-5E0F-E4776D3AD27F}"/>
          </ac:spMkLst>
        </pc:spChg>
        <pc:grpChg chg="del mod">
          <ac:chgData name="Nicola Paro" userId="af1f17de9909e385" providerId="LiveId" clId="{A56C6228-CC96-45CE-842D-9DA6FC898E0A}" dt="2024-02-17T16:13:32.205" v="223" actId="165"/>
          <ac:grpSpMkLst>
            <pc:docMk/>
            <pc:sldMk cId="2548013069" sldId="288"/>
            <ac:grpSpMk id="5" creationId="{5082D25B-5A69-2260-EADA-B4BE69EA8A8D}"/>
          </ac:grpSpMkLst>
        </pc:grpChg>
        <pc:graphicFrameChg chg="del">
          <ac:chgData name="Nicola Paro" userId="af1f17de9909e385" providerId="LiveId" clId="{A56C6228-CC96-45CE-842D-9DA6FC898E0A}" dt="2024-02-17T16:13:06.135" v="220" actId="18245"/>
          <ac:graphicFrameMkLst>
            <pc:docMk/>
            <pc:sldMk cId="2548013069" sldId="288"/>
            <ac:graphicFrameMk id="3" creationId="{95963D95-D14E-427A-FBF9-1294986C77FF}"/>
          </ac:graphicFrameMkLst>
        </pc:graphicFrameChg>
      </pc:sldChg>
      <pc:sldChg chg="add del">
        <pc:chgData name="Nicola Paro" userId="af1f17de9909e385" providerId="LiveId" clId="{A56C6228-CC96-45CE-842D-9DA6FC898E0A}" dt="2024-02-17T13:42:06.186" v="10"/>
        <pc:sldMkLst>
          <pc:docMk/>
          <pc:sldMk cId="4248755998" sldId="289"/>
        </pc:sldMkLst>
      </pc:sldChg>
      <pc:sldChg chg="add del">
        <pc:chgData name="Nicola Paro" userId="af1f17de9909e385" providerId="LiveId" clId="{A56C6228-CC96-45CE-842D-9DA6FC898E0A}" dt="2024-02-17T13:42:06.186" v="10"/>
        <pc:sldMkLst>
          <pc:docMk/>
          <pc:sldMk cId="3679748980" sldId="290"/>
        </pc:sldMkLst>
      </pc:sldChg>
      <pc:sldChg chg="add del">
        <pc:chgData name="Nicola Paro" userId="af1f17de9909e385" providerId="LiveId" clId="{A56C6228-CC96-45CE-842D-9DA6FC898E0A}" dt="2024-02-17T13:42:06.186" v="10"/>
        <pc:sldMkLst>
          <pc:docMk/>
          <pc:sldMk cId="2110001471" sldId="291"/>
        </pc:sldMkLst>
      </pc:sldChg>
      <pc:sldChg chg="add del">
        <pc:chgData name="Nicola Paro" userId="af1f17de9909e385" providerId="LiveId" clId="{A56C6228-CC96-45CE-842D-9DA6FC898E0A}" dt="2024-02-17T13:42:06.186" v="10"/>
        <pc:sldMkLst>
          <pc:docMk/>
          <pc:sldMk cId="1860206446" sldId="292"/>
        </pc:sldMkLst>
      </pc:sldChg>
      <pc:sldChg chg="add del">
        <pc:chgData name="Nicola Paro" userId="af1f17de9909e385" providerId="LiveId" clId="{A56C6228-CC96-45CE-842D-9DA6FC898E0A}" dt="2024-02-17T13:42:06.186" v="10"/>
        <pc:sldMkLst>
          <pc:docMk/>
          <pc:sldMk cId="1531626630" sldId="293"/>
        </pc:sldMkLst>
      </pc:sldChg>
      <pc:sldChg chg="add del">
        <pc:chgData name="Nicola Paro" userId="af1f17de9909e385" providerId="LiveId" clId="{A56C6228-CC96-45CE-842D-9DA6FC898E0A}" dt="2024-02-17T13:42:06.186" v="10"/>
        <pc:sldMkLst>
          <pc:docMk/>
          <pc:sldMk cId="368405900" sldId="294"/>
        </pc:sldMkLst>
      </pc:sldChg>
      <pc:sldChg chg="add del">
        <pc:chgData name="Nicola Paro" userId="af1f17de9909e385" providerId="LiveId" clId="{A56C6228-CC96-45CE-842D-9DA6FC898E0A}" dt="2024-02-17T13:42:06.186" v="10"/>
        <pc:sldMkLst>
          <pc:docMk/>
          <pc:sldMk cId="771421002" sldId="295"/>
        </pc:sldMkLst>
      </pc:sldChg>
      <pc:sldChg chg="add del">
        <pc:chgData name="Nicola Paro" userId="af1f17de9909e385" providerId="LiveId" clId="{A56C6228-CC96-45CE-842D-9DA6FC898E0A}" dt="2024-02-17T13:42:06.186" v="10"/>
        <pc:sldMkLst>
          <pc:docMk/>
          <pc:sldMk cId="3627368836" sldId="296"/>
        </pc:sldMkLst>
      </pc:sldChg>
      <pc:sldChg chg="add del">
        <pc:chgData name="Nicola Paro" userId="af1f17de9909e385" providerId="LiveId" clId="{A56C6228-CC96-45CE-842D-9DA6FC898E0A}" dt="2024-02-17T13:42:06.186" v="10"/>
        <pc:sldMkLst>
          <pc:docMk/>
          <pc:sldMk cId="637413811" sldId="297"/>
        </pc:sldMkLst>
      </pc:sldChg>
      <pc:sldChg chg="add del">
        <pc:chgData name="Nicola Paro" userId="af1f17de9909e385" providerId="LiveId" clId="{A56C6228-CC96-45CE-842D-9DA6FC898E0A}" dt="2024-02-17T13:42:06.186" v="10"/>
        <pc:sldMkLst>
          <pc:docMk/>
          <pc:sldMk cId="2862447741" sldId="298"/>
        </pc:sldMkLst>
      </pc:sldChg>
      <pc:sldChg chg="add del">
        <pc:chgData name="Nicola Paro" userId="af1f17de9909e385" providerId="LiveId" clId="{A56C6228-CC96-45CE-842D-9DA6FC898E0A}" dt="2024-02-17T13:42:06.186" v="10"/>
        <pc:sldMkLst>
          <pc:docMk/>
          <pc:sldMk cId="962832529" sldId="300"/>
        </pc:sldMkLst>
      </pc:sldChg>
      <pc:sldChg chg="add del">
        <pc:chgData name="Nicola Paro" userId="af1f17de9909e385" providerId="LiveId" clId="{A56C6228-CC96-45CE-842D-9DA6FC898E0A}" dt="2024-02-17T13:42:06.186" v="10"/>
        <pc:sldMkLst>
          <pc:docMk/>
          <pc:sldMk cId="1365025223" sldId="301"/>
        </pc:sldMkLst>
      </pc:sldChg>
      <pc:sldChg chg="add del">
        <pc:chgData name="Nicola Paro" userId="af1f17de9909e385" providerId="LiveId" clId="{A56C6228-CC96-45CE-842D-9DA6FC898E0A}" dt="2024-02-17T13:42:06.186" v="10"/>
        <pc:sldMkLst>
          <pc:docMk/>
          <pc:sldMk cId="118163878" sldId="302"/>
        </pc:sldMkLst>
      </pc:sldChg>
      <pc:sldChg chg="add del">
        <pc:chgData name="Nicola Paro" userId="af1f17de9909e385" providerId="LiveId" clId="{A56C6228-CC96-45CE-842D-9DA6FC898E0A}" dt="2024-02-17T13:42:06.186" v="10"/>
        <pc:sldMkLst>
          <pc:docMk/>
          <pc:sldMk cId="2896329345" sldId="303"/>
        </pc:sldMkLst>
      </pc:sldChg>
      <pc:sldChg chg="add del">
        <pc:chgData name="Nicola Paro" userId="af1f17de9909e385" providerId="LiveId" clId="{A56C6228-CC96-45CE-842D-9DA6FC898E0A}" dt="2024-02-17T13:42:06.186" v="10"/>
        <pc:sldMkLst>
          <pc:docMk/>
          <pc:sldMk cId="3345369463" sldId="304"/>
        </pc:sldMkLst>
      </pc:sldChg>
      <pc:sldChg chg="modSp add del mod">
        <pc:chgData name="Nicola Paro" userId="af1f17de9909e385" providerId="LiveId" clId="{A56C6228-CC96-45CE-842D-9DA6FC898E0A}" dt="2024-02-24T07:40:21.946" v="551" actId="20577"/>
        <pc:sldMkLst>
          <pc:docMk/>
          <pc:sldMk cId="1357258919" sldId="306"/>
        </pc:sldMkLst>
        <pc:spChg chg="mod">
          <ac:chgData name="Nicola Paro" userId="af1f17de9909e385" providerId="LiveId" clId="{A56C6228-CC96-45CE-842D-9DA6FC898E0A}" dt="2024-02-24T07:40:21.946" v="551" actId="20577"/>
          <ac:spMkLst>
            <pc:docMk/>
            <pc:sldMk cId="1357258919" sldId="306"/>
            <ac:spMk id="44" creationId="{F4FE982D-5E5C-CCE5-CB50-4EB99BC85F7C}"/>
          </ac:spMkLst>
        </pc:spChg>
      </pc:sldChg>
      <pc:sldChg chg="delSp add del mod delAnim modAnim">
        <pc:chgData name="Nicola Paro" userId="af1f17de9909e385" providerId="LiveId" clId="{A56C6228-CC96-45CE-842D-9DA6FC898E0A}" dt="2024-02-17T15:52:08.421" v="219"/>
        <pc:sldMkLst>
          <pc:docMk/>
          <pc:sldMk cId="3015278139" sldId="307"/>
        </pc:sldMkLst>
        <pc:spChg chg="del">
          <ac:chgData name="Nicola Paro" userId="af1f17de9909e385" providerId="LiveId" clId="{A56C6228-CC96-45CE-842D-9DA6FC898E0A}" dt="2024-02-17T14:05:30.843" v="16" actId="478"/>
          <ac:spMkLst>
            <pc:docMk/>
            <pc:sldMk cId="3015278139" sldId="307"/>
            <ac:spMk id="10" creationId="{8922770E-1936-6CB0-F3E7-8989192D6AF2}"/>
          </ac:spMkLst>
        </pc:spChg>
        <pc:picChg chg="del">
          <ac:chgData name="Nicola Paro" userId="af1f17de9909e385" providerId="LiveId" clId="{A56C6228-CC96-45CE-842D-9DA6FC898E0A}" dt="2024-02-17T14:05:29.818" v="15" actId="478"/>
          <ac:picMkLst>
            <pc:docMk/>
            <pc:sldMk cId="3015278139" sldId="307"/>
            <ac:picMk id="8" creationId="{25856117-8DB7-050F-5FB9-4C6CB5B574CE}"/>
          </ac:picMkLst>
        </pc:picChg>
      </pc:sldChg>
      <pc:sldChg chg="modSp add mod ord modTransition">
        <pc:chgData name="Nicola Paro" userId="af1f17de9909e385" providerId="LiveId" clId="{A56C6228-CC96-45CE-842D-9DA6FC898E0A}" dt="2024-02-17T14:25:16.641" v="162"/>
        <pc:sldMkLst>
          <pc:docMk/>
          <pc:sldMk cId="1260135148" sldId="308"/>
        </pc:sldMkLst>
        <pc:spChg chg="mod">
          <ac:chgData name="Nicola Paro" userId="af1f17de9909e385" providerId="LiveId" clId="{A56C6228-CC96-45CE-842D-9DA6FC898E0A}" dt="2024-02-17T14:15:35.554" v="126" actId="20577"/>
          <ac:spMkLst>
            <pc:docMk/>
            <pc:sldMk cId="1260135148" sldId="308"/>
            <ac:spMk id="2" creationId="{4222788F-844B-BD22-2C67-0F8A40F2DB09}"/>
          </ac:spMkLst>
        </pc:spChg>
      </pc:sldChg>
      <pc:sldChg chg="add del">
        <pc:chgData name="Nicola Paro" userId="af1f17de9909e385" providerId="LiveId" clId="{A56C6228-CC96-45CE-842D-9DA6FC898E0A}" dt="2024-02-17T13:41:55.747" v="6"/>
        <pc:sldMkLst>
          <pc:docMk/>
          <pc:sldMk cId="2388927269" sldId="308"/>
        </pc:sldMkLst>
      </pc:sldChg>
      <pc:sldChg chg="add del">
        <pc:chgData name="Nicola Paro" userId="af1f17de9909e385" providerId="LiveId" clId="{A56C6228-CC96-45CE-842D-9DA6FC898E0A}" dt="2024-02-17T13:41:46.631" v="4"/>
        <pc:sldMkLst>
          <pc:docMk/>
          <pc:sldMk cId="3028775717" sldId="308"/>
        </pc:sldMkLst>
      </pc:sldChg>
      <pc:sldChg chg="add del">
        <pc:chgData name="Nicola Paro" userId="af1f17de9909e385" providerId="LiveId" clId="{A56C6228-CC96-45CE-842D-9DA6FC898E0A}" dt="2024-02-17T13:42:06.186" v="10"/>
        <pc:sldMkLst>
          <pc:docMk/>
          <pc:sldMk cId="2540483541" sldId="309"/>
        </pc:sldMkLst>
      </pc:sldChg>
      <pc:sldChg chg="add del">
        <pc:chgData name="Nicola Paro" userId="af1f17de9909e385" providerId="LiveId" clId="{A56C6228-CC96-45CE-842D-9DA6FC898E0A}" dt="2024-02-17T13:42:06.186" v="10"/>
        <pc:sldMkLst>
          <pc:docMk/>
          <pc:sldMk cId="1134272531" sldId="310"/>
        </pc:sldMkLst>
      </pc:sldChg>
      <pc:sldChg chg="add del">
        <pc:chgData name="Nicola Paro" userId="af1f17de9909e385" providerId="LiveId" clId="{A56C6228-CC96-45CE-842D-9DA6FC898E0A}" dt="2024-02-17T13:42:06.186" v="10"/>
        <pc:sldMkLst>
          <pc:docMk/>
          <pc:sldMk cId="503952447" sldId="311"/>
        </pc:sldMkLst>
      </pc:sldChg>
      <pc:sldChg chg="add del">
        <pc:chgData name="Nicola Paro" userId="af1f17de9909e385" providerId="LiveId" clId="{A56C6228-CC96-45CE-842D-9DA6FC898E0A}" dt="2024-02-17T13:42:06.186" v="10"/>
        <pc:sldMkLst>
          <pc:docMk/>
          <pc:sldMk cId="915294272" sldId="312"/>
        </pc:sldMkLst>
      </pc:sldChg>
      <pc:sldChg chg="add del">
        <pc:chgData name="Nicola Paro" userId="af1f17de9909e385" providerId="LiveId" clId="{A56C6228-CC96-45CE-842D-9DA6FC898E0A}" dt="2024-02-17T13:41:55.747" v="6"/>
        <pc:sldMkLst>
          <pc:docMk/>
          <pc:sldMk cId="552493327" sldId="313"/>
        </pc:sldMkLst>
      </pc:sldChg>
      <pc:sldChg chg="add del">
        <pc:chgData name="Nicola Paro" userId="af1f17de9909e385" providerId="LiveId" clId="{A56C6228-CC96-45CE-842D-9DA6FC898E0A}" dt="2024-02-17T13:41:46.631" v="4"/>
        <pc:sldMkLst>
          <pc:docMk/>
          <pc:sldMk cId="2049801074" sldId="313"/>
        </pc:sldMkLst>
      </pc:sldChg>
      <pc:sldChg chg="add mod ord modShow">
        <pc:chgData name="Nicola Paro" userId="af1f17de9909e385" providerId="LiveId" clId="{A56C6228-CC96-45CE-842D-9DA6FC898E0A}" dt="2024-02-17T16:45:27.032" v="414" actId="729"/>
        <pc:sldMkLst>
          <pc:docMk/>
          <pc:sldMk cId="2481169333" sldId="313"/>
        </pc:sldMkLst>
      </pc:sldChg>
      <pc:sldChg chg="add del">
        <pc:chgData name="Nicola Paro" userId="af1f17de9909e385" providerId="LiveId" clId="{A56C6228-CC96-45CE-842D-9DA6FC898E0A}" dt="2024-02-17T14:33:16.778" v="203" actId="47"/>
        <pc:sldMkLst>
          <pc:docMk/>
          <pc:sldMk cId="396003106" sldId="314"/>
        </pc:sldMkLst>
      </pc:sldChg>
      <pc:sldChg chg="add modAnim">
        <pc:chgData name="Nicola Paro" userId="af1f17de9909e385" providerId="LiveId" clId="{A56C6228-CC96-45CE-842D-9DA6FC898E0A}" dt="2024-02-17T14:05:57.736" v="17"/>
        <pc:sldMkLst>
          <pc:docMk/>
          <pc:sldMk cId="4219091481" sldId="315"/>
        </pc:sldMkLst>
      </pc:sldChg>
      <pc:sldChg chg="addSp delSp modSp add mod modAnim">
        <pc:chgData name="Nicola Paro" userId="af1f17de9909e385" providerId="LiveId" clId="{A56C6228-CC96-45CE-842D-9DA6FC898E0A}" dt="2024-02-17T14:09:49.541" v="84" actId="1076"/>
        <pc:sldMkLst>
          <pc:docMk/>
          <pc:sldMk cId="2923987856" sldId="316"/>
        </pc:sldMkLst>
        <pc:spChg chg="add del">
          <ac:chgData name="Nicola Paro" userId="af1f17de9909e385" providerId="LiveId" clId="{A56C6228-CC96-45CE-842D-9DA6FC898E0A}" dt="2024-02-17T14:08:04.477" v="21" actId="22"/>
          <ac:spMkLst>
            <pc:docMk/>
            <pc:sldMk cId="2923987856" sldId="316"/>
            <ac:spMk id="4" creationId="{C8CACD38-0C8B-6353-5643-F5B2CB3C5155}"/>
          </ac:spMkLst>
        </pc:spChg>
        <pc:spChg chg="add mod">
          <ac:chgData name="Nicola Paro" userId="af1f17de9909e385" providerId="LiveId" clId="{A56C6228-CC96-45CE-842D-9DA6FC898E0A}" dt="2024-02-17T14:09:49.541" v="84" actId="1076"/>
          <ac:spMkLst>
            <pc:docMk/>
            <pc:sldMk cId="2923987856" sldId="316"/>
            <ac:spMk id="8" creationId="{11DD179B-31B1-BF8D-9075-2B9726551DF1}"/>
          </ac:spMkLst>
        </pc:spChg>
        <pc:spChg chg="del">
          <ac:chgData name="Nicola Paro" userId="af1f17de9909e385" providerId="LiveId" clId="{A56C6228-CC96-45CE-842D-9DA6FC898E0A}" dt="2024-02-17T14:06:09" v="19" actId="478"/>
          <ac:spMkLst>
            <pc:docMk/>
            <pc:sldMk cId="2923987856" sldId="316"/>
            <ac:spMk id="9" creationId="{A67E5805-0B66-B70C-1EA6-6B120B06DA7D}"/>
          </ac:spMkLst>
        </pc:spChg>
        <pc:spChg chg="del">
          <ac:chgData name="Nicola Paro" userId="af1f17de9909e385" providerId="LiveId" clId="{A56C6228-CC96-45CE-842D-9DA6FC898E0A}" dt="2024-02-17T14:06:09" v="19" actId="478"/>
          <ac:spMkLst>
            <pc:docMk/>
            <pc:sldMk cId="2923987856" sldId="316"/>
            <ac:spMk id="12" creationId="{3C72D5C4-D7CE-E378-2EBE-FDC80427E8B9}"/>
          </ac:spMkLst>
        </pc:spChg>
        <pc:spChg chg="del">
          <ac:chgData name="Nicola Paro" userId="af1f17de9909e385" providerId="LiveId" clId="{A56C6228-CC96-45CE-842D-9DA6FC898E0A}" dt="2024-02-17T14:06:09" v="19" actId="478"/>
          <ac:spMkLst>
            <pc:docMk/>
            <pc:sldMk cId="2923987856" sldId="316"/>
            <ac:spMk id="13" creationId="{228BFC3D-2E5C-D883-40CC-FBFED4919AA1}"/>
          </ac:spMkLst>
        </pc:spChg>
        <pc:spChg chg="del">
          <ac:chgData name="Nicola Paro" userId="af1f17de9909e385" providerId="LiveId" clId="{A56C6228-CC96-45CE-842D-9DA6FC898E0A}" dt="2024-02-17T14:06:09" v="19" actId="478"/>
          <ac:spMkLst>
            <pc:docMk/>
            <pc:sldMk cId="2923987856" sldId="316"/>
            <ac:spMk id="14" creationId="{AA84923F-37DB-6124-B75F-7BC35AC87D5C}"/>
          </ac:spMkLst>
        </pc:spChg>
        <pc:picChg chg="del">
          <ac:chgData name="Nicola Paro" userId="af1f17de9909e385" providerId="LiveId" clId="{A56C6228-CC96-45CE-842D-9DA6FC898E0A}" dt="2024-02-17T14:06:09" v="19" actId="478"/>
          <ac:picMkLst>
            <pc:docMk/>
            <pc:sldMk cId="2923987856" sldId="316"/>
            <ac:picMk id="6" creationId="{8320D4A9-AAAA-6B60-FFB0-71662BAD8916}"/>
          </ac:picMkLst>
        </pc:picChg>
        <pc:picChg chg="del">
          <ac:chgData name="Nicola Paro" userId="af1f17de9909e385" providerId="LiveId" clId="{A56C6228-CC96-45CE-842D-9DA6FC898E0A}" dt="2024-02-17T14:06:09" v="19" actId="478"/>
          <ac:picMkLst>
            <pc:docMk/>
            <pc:sldMk cId="2923987856" sldId="316"/>
            <ac:picMk id="7" creationId="{52110668-8D46-DB6D-19BA-14FB551580F0}"/>
          </ac:picMkLst>
        </pc:picChg>
        <pc:picChg chg="del">
          <ac:chgData name="Nicola Paro" userId="af1f17de9909e385" providerId="LiveId" clId="{A56C6228-CC96-45CE-842D-9DA6FC898E0A}" dt="2024-02-17T14:06:09" v="19" actId="478"/>
          <ac:picMkLst>
            <pc:docMk/>
            <pc:sldMk cId="2923987856" sldId="316"/>
            <ac:picMk id="2050" creationId="{713A7A8B-B20A-D46A-17C5-060568BFA6A7}"/>
          </ac:picMkLst>
        </pc:picChg>
      </pc:sldChg>
      <pc:sldChg chg="addSp delSp modSp add mod ord">
        <pc:chgData name="Nicola Paro" userId="af1f17de9909e385" providerId="LiveId" clId="{A56C6228-CC96-45CE-842D-9DA6FC898E0A}" dt="2024-02-17T14:12:37.400" v="122" actId="20577"/>
        <pc:sldMkLst>
          <pc:docMk/>
          <pc:sldMk cId="3107426623" sldId="317"/>
        </pc:sldMkLst>
        <pc:spChg chg="add del">
          <ac:chgData name="Nicola Paro" userId="af1f17de9909e385" providerId="LiveId" clId="{A56C6228-CC96-45CE-842D-9DA6FC898E0A}" dt="2024-02-17T14:10:38.823" v="90" actId="22"/>
          <ac:spMkLst>
            <pc:docMk/>
            <pc:sldMk cId="3107426623" sldId="317"/>
            <ac:spMk id="4" creationId="{C9D50E42-0122-AC64-0330-EFA7BD0869DE}"/>
          </ac:spMkLst>
        </pc:spChg>
        <pc:spChg chg="add mod">
          <ac:chgData name="Nicola Paro" userId="af1f17de9909e385" providerId="LiveId" clId="{A56C6228-CC96-45CE-842D-9DA6FC898E0A}" dt="2024-02-17T14:12:37.400" v="122" actId="20577"/>
          <ac:spMkLst>
            <pc:docMk/>
            <pc:sldMk cId="3107426623" sldId="317"/>
            <ac:spMk id="6" creationId="{ECE21395-F544-DAF4-E689-47FB223B911D}"/>
          </ac:spMkLst>
        </pc:spChg>
        <pc:spChg chg="del">
          <ac:chgData name="Nicola Paro" userId="af1f17de9909e385" providerId="LiveId" clId="{A56C6228-CC96-45CE-842D-9DA6FC898E0A}" dt="2024-02-17T14:10:20.917" v="88" actId="478"/>
          <ac:spMkLst>
            <pc:docMk/>
            <pc:sldMk cId="3107426623" sldId="317"/>
            <ac:spMk id="8" creationId="{A6C593B4-700C-5BF3-E7FE-15C8E447B5BB}"/>
          </ac:spMkLst>
        </pc:spChg>
        <pc:spChg chg="add del mod">
          <ac:chgData name="Nicola Paro" userId="af1f17de9909e385" providerId="LiveId" clId="{A56C6228-CC96-45CE-842D-9DA6FC898E0A}" dt="2024-02-17T14:12:30.227" v="119"/>
          <ac:spMkLst>
            <pc:docMk/>
            <pc:sldMk cId="3107426623" sldId="317"/>
            <ac:spMk id="9" creationId="{15818859-4822-1EEF-3959-54DDF0D204A8}"/>
          </ac:spMkLst>
        </pc:spChg>
      </pc:sldChg>
      <pc:sldChg chg="addSp delSp modSp new mod modTransition">
        <pc:chgData name="Nicola Paro" userId="af1f17de9909e385" providerId="LiveId" clId="{A56C6228-CC96-45CE-842D-9DA6FC898E0A}" dt="2024-02-17T14:25:00.215" v="160"/>
        <pc:sldMkLst>
          <pc:docMk/>
          <pc:sldMk cId="1556808433" sldId="318"/>
        </pc:sldMkLst>
        <pc:spChg chg="del">
          <ac:chgData name="Nicola Paro" userId="af1f17de9909e385" providerId="LiveId" clId="{A56C6228-CC96-45CE-842D-9DA6FC898E0A}" dt="2024-02-17T14:19:13.197" v="128" actId="478"/>
          <ac:spMkLst>
            <pc:docMk/>
            <pc:sldMk cId="1556808433" sldId="318"/>
            <ac:spMk id="3" creationId="{4CB69B17-2DBC-C86D-AA66-8C1D193A7689}"/>
          </ac:spMkLst>
        </pc:spChg>
        <pc:spChg chg="del">
          <ac:chgData name="Nicola Paro" userId="af1f17de9909e385" providerId="LiveId" clId="{A56C6228-CC96-45CE-842D-9DA6FC898E0A}" dt="2024-02-17T14:19:13.197" v="128" actId="478"/>
          <ac:spMkLst>
            <pc:docMk/>
            <pc:sldMk cId="1556808433" sldId="318"/>
            <ac:spMk id="4" creationId="{C07B2B44-9D51-E084-55F1-1E717D04B141}"/>
          </ac:spMkLst>
        </pc:spChg>
        <pc:picChg chg="add mod">
          <ac:chgData name="Nicola Paro" userId="af1f17de9909e385" providerId="LiveId" clId="{A56C6228-CC96-45CE-842D-9DA6FC898E0A}" dt="2024-02-17T14:19:39.303" v="139" actId="1076"/>
          <ac:picMkLst>
            <pc:docMk/>
            <pc:sldMk cId="1556808433" sldId="318"/>
            <ac:picMk id="6" creationId="{06CF7B58-7F27-07E1-1AD9-27C5606C8C93}"/>
          </ac:picMkLst>
        </pc:picChg>
        <pc:picChg chg="add del">
          <ac:chgData name="Nicola Paro" userId="af1f17de9909e385" providerId="LiveId" clId="{A56C6228-CC96-45CE-842D-9DA6FC898E0A}" dt="2024-02-17T14:24:34.085" v="153" actId="22"/>
          <ac:picMkLst>
            <pc:docMk/>
            <pc:sldMk cId="1556808433" sldId="318"/>
            <ac:picMk id="8" creationId="{536A0ED4-1367-FE80-BE80-A0B6A3058791}"/>
          </ac:picMkLst>
        </pc:picChg>
      </pc:sldChg>
      <pc:sldChg chg="addSp delSp new del mod">
        <pc:chgData name="Nicola Paro" userId="af1f17de9909e385" providerId="LiveId" clId="{A56C6228-CC96-45CE-842D-9DA6FC898E0A}" dt="2024-02-17T14:23:02.861" v="148" actId="47"/>
        <pc:sldMkLst>
          <pc:docMk/>
          <pc:sldMk cId="4222768556" sldId="319"/>
        </pc:sldMkLst>
        <pc:spChg chg="del">
          <ac:chgData name="Nicola Paro" userId="af1f17de9909e385" providerId="LiveId" clId="{A56C6228-CC96-45CE-842D-9DA6FC898E0A}" dt="2024-02-17T14:22:37.543" v="142" actId="478"/>
          <ac:spMkLst>
            <pc:docMk/>
            <pc:sldMk cId="4222768556" sldId="319"/>
            <ac:spMk id="3" creationId="{C8F4EE56-C91D-FE17-B27F-0D96EA753C9E}"/>
          </ac:spMkLst>
        </pc:spChg>
        <pc:spChg chg="del">
          <ac:chgData name="Nicola Paro" userId="af1f17de9909e385" providerId="LiveId" clId="{A56C6228-CC96-45CE-842D-9DA6FC898E0A}" dt="2024-02-17T14:22:36.719" v="141" actId="478"/>
          <ac:spMkLst>
            <pc:docMk/>
            <pc:sldMk cId="4222768556" sldId="319"/>
            <ac:spMk id="4" creationId="{A39DBE38-9685-4BE7-6E25-ABF8D032B288}"/>
          </ac:spMkLst>
        </pc:spChg>
        <pc:picChg chg="add">
          <ac:chgData name="Nicola Paro" userId="af1f17de9909e385" providerId="LiveId" clId="{A56C6228-CC96-45CE-842D-9DA6FC898E0A}" dt="2024-02-17T14:22:38.418" v="143" actId="22"/>
          <ac:picMkLst>
            <pc:docMk/>
            <pc:sldMk cId="4222768556" sldId="319"/>
            <ac:picMk id="6" creationId="{7D731DA7-D4B5-35FF-4412-CD49DA5886F4}"/>
          </ac:picMkLst>
        </pc:picChg>
      </pc:sldChg>
      <pc:sldChg chg="modSp add del mod">
        <pc:chgData name="Nicola Paro" userId="af1f17de9909e385" providerId="LiveId" clId="{A56C6228-CC96-45CE-842D-9DA6FC898E0A}" dt="2024-02-17T14:23:25.117" v="151" actId="47"/>
        <pc:sldMkLst>
          <pc:docMk/>
          <pc:sldMk cId="3443224862" sldId="320"/>
        </pc:sldMkLst>
        <pc:picChg chg="mod">
          <ac:chgData name="Nicola Paro" userId="af1f17de9909e385" providerId="LiveId" clId="{A56C6228-CC96-45CE-842D-9DA6FC898E0A}" dt="2024-02-17T14:23:15.254" v="150" actId="14826"/>
          <ac:picMkLst>
            <pc:docMk/>
            <pc:sldMk cId="3443224862" sldId="320"/>
            <ac:picMk id="6" creationId="{A3D085C2-728E-CC69-21C6-A69966DB79AD}"/>
          </ac:picMkLst>
        </pc:picChg>
      </pc:sldChg>
      <pc:sldChg chg="add modTransition">
        <pc:chgData name="Nicola Paro" userId="af1f17de9909e385" providerId="LiveId" clId="{A56C6228-CC96-45CE-842D-9DA6FC898E0A}" dt="2024-02-17T14:25:00.215" v="160"/>
        <pc:sldMkLst>
          <pc:docMk/>
          <pc:sldMk cId="3168401388" sldId="321"/>
        </pc:sldMkLst>
      </pc:sldChg>
      <pc:sldChg chg="addSp delSp modSp new mod modTransition">
        <pc:chgData name="Nicola Paro" userId="af1f17de9909e385" providerId="LiveId" clId="{A56C6228-CC96-45CE-842D-9DA6FC898E0A}" dt="2024-02-17T14:32:54.810" v="202"/>
        <pc:sldMkLst>
          <pc:docMk/>
          <pc:sldMk cId="1922116571" sldId="322"/>
        </pc:sldMkLst>
        <pc:spChg chg="mod">
          <ac:chgData name="Nicola Paro" userId="af1f17de9909e385" providerId="LiveId" clId="{A56C6228-CC96-45CE-842D-9DA6FC898E0A}" dt="2024-02-17T14:32:31.094" v="201" actId="20577"/>
          <ac:spMkLst>
            <pc:docMk/>
            <pc:sldMk cId="1922116571" sldId="322"/>
            <ac:spMk id="2" creationId="{16D00D21-C4C5-14C8-2D6F-6B85A3316E28}"/>
          </ac:spMkLst>
        </pc:spChg>
        <pc:spChg chg="del">
          <ac:chgData name="Nicola Paro" userId="af1f17de9909e385" providerId="LiveId" clId="{A56C6228-CC96-45CE-842D-9DA6FC898E0A}" dt="2024-02-17T14:26:40.588" v="164" actId="478"/>
          <ac:spMkLst>
            <pc:docMk/>
            <pc:sldMk cId="1922116571" sldId="322"/>
            <ac:spMk id="3" creationId="{8724CF24-8131-216E-3E18-E2F4E144A7BC}"/>
          </ac:spMkLst>
        </pc:spChg>
        <pc:spChg chg="del">
          <ac:chgData name="Nicola Paro" userId="af1f17de9909e385" providerId="LiveId" clId="{A56C6228-CC96-45CE-842D-9DA6FC898E0A}" dt="2024-02-17T14:26:40.588" v="164" actId="478"/>
          <ac:spMkLst>
            <pc:docMk/>
            <pc:sldMk cId="1922116571" sldId="322"/>
            <ac:spMk id="4" creationId="{2EB27F0E-966D-F126-BC15-BAF0B9A175A4}"/>
          </ac:spMkLst>
        </pc:spChg>
        <pc:picChg chg="add mod">
          <ac:chgData name="Nicola Paro" userId="af1f17de9909e385" providerId="LiveId" clId="{A56C6228-CC96-45CE-842D-9DA6FC898E0A}" dt="2024-02-17T14:29:07.007" v="175" actId="1076"/>
          <ac:picMkLst>
            <pc:docMk/>
            <pc:sldMk cId="1922116571" sldId="322"/>
            <ac:picMk id="6" creationId="{EB580936-6835-ECC0-D838-C42BF2A598B5}"/>
          </ac:picMkLst>
        </pc:picChg>
        <pc:picChg chg="add del mod">
          <ac:chgData name="Nicola Paro" userId="af1f17de9909e385" providerId="LiveId" clId="{A56C6228-CC96-45CE-842D-9DA6FC898E0A}" dt="2024-02-17T14:28:53.399" v="171" actId="478"/>
          <ac:picMkLst>
            <pc:docMk/>
            <pc:sldMk cId="1922116571" sldId="322"/>
            <ac:picMk id="1026" creationId="{E854AC1D-0CBA-FD17-0C43-6F68E5FF6EED}"/>
          </ac:picMkLst>
        </pc:picChg>
      </pc:sldChg>
      <pc:sldChg chg="addSp delSp modSp add del mod">
        <pc:chgData name="Nicola Paro" userId="af1f17de9909e385" providerId="LiveId" clId="{A56C6228-CC96-45CE-842D-9DA6FC898E0A}" dt="2024-02-17T14:24:54.570" v="159" actId="47"/>
        <pc:sldMkLst>
          <pc:docMk/>
          <pc:sldMk cId="3856866485" sldId="322"/>
        </pc:sldMkLst>
        <pc:picChg chg="add mod">
          <ac:chgData name="Nicola Paro" userId="af1f17de9909e385" providerId="LiveId" clId="{A56C6228-CC96-45CE-842D-9DA6FC898E0A}" dt="2024-02-17T14:24:44.630" v="158" actId="1076"/>
          <ac:picMkLst>
            <pc:docMk/>
            <pc:sldMk cId="3856866485" sldId="322"/>
            <ac:picMk id="4" creationId="{3DDD0099-C356-1B9B-19BD-7FFFA30047CB}"/>
          </ac:picMkLst>
        </pc:picChg>
        <pc:picChg chg="del">
          <ac:chgData name="Nicola Paro" userId="af1f17de9909e385" providerId="LiveId" clId="{A56C6228-CC96-45CE-842D-9DA6FC898E0A}" dt="2024-02-17T14:24:37.830" v="155" actId="478"/>
          <ac:picMkLst>
            <pc:docMk/>
            <pc:sldMk cId="3856866485" sldId="322"/>
            <ac:picMk id="6" creationId="{AA35C702-60D1-4299-079A-C5109769D265}"/>
          </ac:picMkLst>
        </pc:picChg>
      </pc:sldChg>
      <pc:sldChg chg="addSp delSp modSp new mod modTransition">
        <pc:chgData name="Nicola Paro" userId="af1f17de9909e385" providerId="LiveId" clId="{A56C6228-CC96-45CE-842D-9DA6FC898E0A}" dt="2024-02-17T14:52:38.447" v="217"/>
        <pc:sldMkLst>
          <pc:docMk/>
          <pc:sldMk cId="3042501553" sldId="323"/>
        </pc:sldMkLst>
        <pc:spChg chg="mod">
          <ac:chgData name="Nicola Paro" userId="af1f17de9909e385" providerId="LiveId" clId="{A56C6228-CC96-45CE-842D-9DA6FC898E0A}" dt="2024-02-17T14:52:38.447" v="217"/>
          <ac:spMkLst>
            <pc:docMk/>
            <pc:sldMk cId="3042501553" sldId="323"/>
            <ac:spMk id="2" creationId="{DDF12B06-5FC0-084A-BC8D-D3DE472F01FF}"/>
          </ac:spMkLst>
        </pc:spChg>
        <pc:spChg chg="del">
          <ac:chgData name="Nicola Paro" userId="af1f17de9909e385" providerId="LiveId" clId="{A56C6228-CC96-45CE-842D-9DA6FC898E0A}" dt="2024-02-17T14:52:07.604" v="205" actId="478"/>
          <ac:spMkLst>
            <pc:docMk/>
            <pc:sldMk cId="3042501553" sldId="323"/>
            <ac:spMk id="3" creationId="{16B00903-4786-AD0F-C7DA-3AFAFFCE7044}"/>
          </ac:spMkLst>
        </pc:spChg>
        <pc:picChg chg="add mod">
          <ac:chgData name="Nicola Paro" userId="af1f17de9909e385" providerId="LiveId" clId="{A56C6228-CC96-45CE-842D-9DA6FC898E0A}" dt="2024-02-17T14:52:30.384" v="215" actId="1076"/>
          <ac:picMkLst>
            <pc:docMk/>
            <pc:sldMk cId="3042501553" sldId="323"/>
            <ac:picMk id="2050" creationId="{48D88854-CF50-F9CF-95BE-FD4C165C662C}"/>
          </ac:picMkLst>
        </pc:picChg>
      </pc:sldChg>
      <pc:sldChg chg="addSp delSp modSp new mod modTransition modAnim">
        <pc:chgData name="Nicola Paro" userId="af1f17de9909e385" providerId="LiveId" clId="{A56C6228-CC96-45CE-842D-9DA6FC898E0A}" dt="2024-02-17T16:32:57.744" v="383"/>
        <pc:sldMkLst>
          <pc:docMk/>
          <pc:sldMk cId="1586144647" sldId="324"/>
        </pc:sldMkLst>
        <pc:spChg chg="mod">
          <ac:chgData name="Nicola Paro" userId="af1f17de9909e385" providerId="LiveId" clId="{A56C6228-CC96-45CE-842D-9DA6FC898E0A}" dt="2024-02-17T16:23:09.550" v="242"/>
          <ac:spMkLst>
            <pc:docMk/>
            <pc:sldMk cId="1586144647" sldId="324"/>
            <ac:spMk id="2" creationId="{13276EF6-60C3-2788-8EDF-9A7F762A0A88}"/>
          </ac:spMkLst>
        </pc:spChg>
        <pc:spChg chg="del">
          <ac:chgData name="Nicola Paro" userId="af1f17de9909e385" providerId="LiveId" clId="{A56C6228-CC96-45CE-842D-9DA6FC898E0A}" dt="2024-02-17T16:21:46.681" v="229" actId="478"/>
          <ac:spMkLst>
            <pc:docMk/>
            <pc:sldMk cId="1586144647" sldId="324"/>
            <ac:spMk id="3" creationId="{8848BA3C-AEEF-FDB2-78DB-394C53AD8178}"/>
          </ac:spMkLst>
        </pc:spChg>
        <pc:spChg chg="del">
          <ac:chgData name="Nicola Paro" userId="af1f17de9909e385" providerId="LiveId" clId="{A56C6228-CC96-45CE-842D-9DA6FC898E0A}" dt="2024-02-17T16:21:43.104" v="228" actId="478"/>
          <ac:spMkLst>
            <pc:docMk/>
            <pc:sldMk cId="1586144647" sldId="324"/>
            <ac:spMk id="4" creationId="{F66795D5-F387-EB9A-9338-6783371AB666}"/>
          </ac:spMkLst>
        </pc:spChg>
        <pc:spChg chg="add del">
          <ac:chgData name="Nicola Paro" userId="af1f17de9909e385" providerId="LiveId" clId="{A56C6228-CC96-45CE-842D-9DA6FC898E0A}" dt="2024-02-17T16:21:52.570" v="233" actId="22"/>
          <ac:spMkLst>
            <pc:docMk/>
            <pc:sldMk cId="1586144647" sldId="324"/>
            <ac:spMk id="7" creationId="{864F54EB-325C-4564-7696-BFB210A9FD9F}"/>
          </ac:spMkLst>
        </pc:spChg>
        <pc:spChg chg="add mod">
          <ac:chgData name="Nicola Paro" userId="af1f17de9909e385" providerId="LiveId" clId="{A56C6228-CC96-45CE-842D-9DA6FC898E0A}" dt="2024-02-17T16:24:55.810" v="248" actId="1076"/>
          <ac:spMkLst>
            <pc:docMk/>
            <pc:sldMk cId="1586144647" sldId="324"/>
            <ac:spMk id="10" creationId="{CC69429D-6066-3706-67A7-B6F1B207F183}"/>
          </ac:spMkLst>
        </pc:spChg>
        <pc:graphicFrameChg chg="add mod">
          <ac:chgData name="Nicola Paro" userId="af1f17de9909e385" providerId="LiveId" clId="{A56C6228-CC96-45CE-842D-9DA6FC898E0A}" dt="2024-02-17T16:21:47.250" v="230"/>
          <ac:graphicFrameMkLst>
            <pc:docMk/>
            <pc:sldMk cId="1586144647" sldId="324"/>
            <ac:graphicFrameMk id="5" creationId="{031AAEB5-86A1-B099-42D3-D6E937B45079}"/>
          </ac:graphicFrameMkLst>
        </pc:graphicFrameChg>
        <pc:graphicFrameChg chg="add mod modGraphic">
          <ac:chgData name="Nicola Paro" userId="af1f17de9909e385" providerId="LiveId" clId="{A56C6228-CC96-45CE-842D-9DA6FC898E0A}" dt="2024-02-17T16:23:16.924" v="243" actId="1076"/>
          <ac:graphicFrameMkLst>
            <pc:docMk/>
            <pc:sldMk cId="1586144647" sldId="324"/>
            <ac:graphicFrameMk id="8" creationId="{348EB56D-4611-1983-4068-5C80A14F230C}"/>
          </ac:graphicFrameMkLst>
        </pc:graphicFrameChg>
        <pc:cxnChg chg="add del mod">
          <ac:chgData name="Nicola Paro" userId="af1f17de9909e385" providerId="LiveId" clId="{A56C6228-CC96-45CE-842D-9DA6FC898E0A}" dt="2024-02-17T16:26:14.213" v="287" actId="478"/>
          <ac:cxnSpMkLst>
            <pc:docMk/>
            <pc:sldMk cId="1586144647" sldId="324"/>
            <ac:cxnSpMk id="12" creationId="{2FC6418C-C70B-EA27-6856-7647E911AD4E}"/>
          </ac:cxnSpMkLst>
        </pc:cxnChg>
        <pc:cxnChg chg="add del mod">
          <ac:chgData name="Nicola Paro" userId="af1f17de9909e385" providerId="LiveId" clId="{A56C6228-CC96-45CE-842D-9DA6FC898E0A}" dt="2024-02-17T16:26:15.931" v="290" actId="478"/>
          <ac:cxnSpMkLst>
            <pc:docMk/>
            <pc:sldMk cId="1586144647" sldId="324"/>
            <ac:cxnSpMk id="13" creationId="{41142AC6-9EA0-90BA-8A11-66ABCDAA27E5}"/>
          </ac:cxnSpMkLst>
        </pc:cxnChg>
        <pc:cxnChg chg="add del mod">
          <ac:chgData name="Nicola Paro" userId="af1f17de9909e385" providerId="LiveId" clId="{A56C6228-CC96-45CE-842D-9DA6FC898E0A}" dt="2024-02-17T16:26:15.508" v="289" actId="478"/>
          <ac:cxnSpMkLst>
            <pc:docMk/>
            <pc:sldMk cId="1586144647" sldId="324"/>
            <ac:cxnSpMk id="14" creationId="{150713C4-F252-C01B-8BED-284003F84A8C}"/>
          </ac:cxnSpMkLst>
        </pc:cxnChg>
        <pc:cxnChg chg="add del mod">
          <ac:chgData name="Nicola Paro" userId="af1f17de9909e385" providerId="LiveId" clId="{A56C6228-CC96-45CE-842D-9DA6FC898E0A}" dt="2024-02-17T16:26:15.308" v="288" actId="478"/>
          <ac:cxnSpMkLst>
            <pc:docMk/>
            <pc:sldMk cId="1586144647" sldId="324"/>
            <ac:cxnSpMk id="15" creationId="{30351070-A26C-496C-E960-57DE0685C018}"/>
          </ac:cxnSpMkLst>
        </pc:cxnChg>
        <pc:cxnChg chg="add del mod">
          <ac:chgData name="Nicola Paro" userId="af1f17de9909e385" providerId="LiveId" clId="{A56C6228-CC96-45CE-842D-9DA6FC898E0A}" dt="2024-02-17T16:26:00.937" v="282" actId="478"/>
          <ac:cxnSpMkLst>
            <pc:docMk/>
            <pc:sldMk cId="1586144647" sldId="324"/>
            <ac:cxnSpMk id="16" creationId="{FFDCEA09-A599-C30A-E1EB-3C8492C611AE}"/>
          </ac:cxnSpMkLst>
        </pc:cxnChg>
        <pc:cxnChg chg="add mod">
          <ac:chgData name="Nicola Paro" userId="af1f17de9909e385" providerId="LiveId" clId="{A56C6228-CC96-45CE-842D-9DA6FC898E0A}" dt="2024-02-17T16:26:30.210" v="293" actId="1076"/>
          <ac:cxnSpMkLst>
            <pc:docMk/>
            <pc:sldMk cId="1586144647" sldId="324"/>
            <ac:cxnSpMk id="19" creationId="{9503F489-EDCE-13F1-4A84-C95340DEC96E}"/>
          </ac:cxnSpMkLst>
        </pc:cxnChg>
        <pc:cxnChg chg="add mod">
          <ac:chgData name="Nicola Paro" userId="af1f17de9909e385" providerId="LiveId" clId="{A56C6228-CC96-45CE-842D-9DA6FC898E0A}" dt="2024-02-17T16:26:37.826" v="299" actId="1036"/>
          <ac:cxnSpMkLst>
            <pc:docMk/>
            <pc:sldMk cId="1586144647" sldId="324"/>
            <ac:cxnSpMk id="20" creationId="{AC72152D-65F4-AA58-0069-7BF9416A1792}"/>
          </ac:cxnSpMkLst>
        </pc:cxnChg>
        <pc:cxnChg chg="add mod">
          <ac:chgData name="Nicola Paro" userId="af1f17de9909e385" providerId="LiveId" clId="{A56C6228-CC96-45CE-842D-9DA6FC898E0A}" dt="2024-02-17T16:26:37.826" v="299" actId="1036"/>
          <ac:cxnSpMkLst>
            <pc:docMk/>
            <pc:sldMk cId="1586144647" sldId="324"/>
            <ac:cxnSpMk id="21" creationId="{1D0FFB83-5BEA-7436-C1B8-373B1F0942C4}"/>
          </ac:cxnSpMkLst>
        </pc:cxnChg>
        <pc:cxnChg chg="add mod">
          <ac:chgData name="Nicola Paro" userId="af1f17de9909e385" providerId="LiveId" clId="{A56C6228-CC96-45CE-842D-9DA6FC898E0A}" dt="2024-02-17T16:26:37.826" v="299" actId="1036"/>
          <ac:cxnSpMkLst>
            <pc:docMk/>
            <pc:sldMk cId="1586144647" sldId="324"/>
            <ac:cxnSpMk id="22" creationId="{B4A4EC98-E101-889C-A1E5-E46C3F6D8021}"/>
          </ac:cxnSpMkLst>
        </pc:cxnChg>
        <pc:cxnChg chg="add mod">
          <ac:chgData name="Nicola Paro" userId="af1f17de9909e385" providerId="LiveId" clId="{A56C6228-CC96-45CE-842D-9DA6FC898E0A}" dt="2024-02-17T16:26:37.826" v="299" actId="1036"/>
          <ac:cxnSpMkLst>
            <pc:docMk/>
            <pc:sldMk cId="1586144647" sldId="324"/>
            <ac:cxnSpMk id="23" creationId="{8778F7A4-922E-5572-108E-7E7EC3F986C6}"/>
          </ac:cxnSpMkLst>
        </pc:cxnChg>
        <pc:cxnChg chg="add mod">
          <ac:chgData name="Nicola Paro" userId="af1f17de9909e385" providerId="LiveId" clId="{A56C6228-CC96-45CE-842D-9DA6FC898E0A}" dt="2024-02-17T16:26:49.889" v="345" actId="1038"/>
          <ac:cxnSpMkLst>
            <pc:docMk/>
            <pc:sldMk cId="1586144647" sldId="324"/>
            <ac:cxnSpMk id="24" creationId="{68A0C49A-8524-4C40-63D8-EB9B8C8D649B}"/>
          </ac:cxnSpMkLst>
        </pc:cxnChg>
        <pc:cxnChg chg="add mod">
          <ac:chgData name="Nicola Paro" userId="af1f17de9909e385" providerId="LiveId" clId="{A56C6228-CC96-45CE-842D-9DA6FC898E0A}" dt="2024-02-17T16:26:49.889" v="345" actId="1038"/>
          <ac:cxnSpMkLst>
            <pc:docMk/>
            <pc:sldMk cId="1586144647" sldId="324"/>
            <ac:cxnSpMk id="25" creationId="{783DDAA6-22DF-B66E-7429-14CAE9B12400}"/>
          </ac:cxnSpMkLst>
        </pc:cxnChg>
      </pc:sldChg>
      <pc:sldChg chg="addSp delSp modSp add mod modTransition delAnim modAnim">
        <pc:chgData name="Nicola Paro" userId="af1f17de9909e385" providerId="LiveId" clId="{A56C6228-CC96-45CE-842D-9DA6FC898E0A}" dt="2024-02-17T16:32:59.464" v="384"/>
        <pc:sldMkLst>
          <pc:docMk/>
          <pc:sldMk cId="2208720529" sldId="325"/>
        </pc:sldMkLst>
        <pc:spChg chg="mod">
          <ac:chgData name="Nicola Paro" userId="af1f17de9909e385" providerId="LiveId" clId="{A56C6228-CC96-45CE-842D-9DA6FC898E0A}" dt="2024-02-17T16:32:11.028" v="380"/>
          <ac:spMkLst>
            <pc:docMk/>
            <pc:sldMk cId="2208720529" sldId="325"/>
            <ac:spMk id="10" creationId="{914D56B9-D762-9F71-4A50-B508565FA594}"/>
          </ac:spMkLst>
        </pc:spChg>
        <pc:cxnChg chg="add mod">
          <ac:chgData name="Nicola Paro" userId="af1f17de9909e385" providerId="LiveId" clId="{A56C6228-CC96-45CE-842D-9DA6FC898E0A}" dt="2024-02-17T16:31:46.430" v="373" actId="1076"/>
          <ac:cxnSpMkLst>
            <pc:docMk/>
            <pc:sldMk cId="2208720529" sldId="325"/>
            <ac:cxnSpMk id="4" creationId="{CEB89A1C-16AB-23EE-22C7-FBB794693F7B}"/>
          </ac:cxnSpMkLst>
        </pc:cxnChg>
        <pc:cxnChg chg="add mod">
          <ac:chgData name="Nicola Paro" userId="af1f17de9909e385" providerId="LiveId" clId="{A56C6228-CC96-45CE-842D-9DA6FC898E0A}" dt="2024-02-17T16:31:50.353" v="375" actId="1076"/>
          <ac:cxnSpMkLst>
            <pc:docMk/>
            <pc:sldMk cId="2208720529" sldId="325"/>
            <ac:cxnSpMk id="5" creationId="{D199BDC3-537F-FF1C-9DAD-F4C9EB13590A}"/>
          </ac:cxnSpMkLst>
        </pc:cxnChg>
        <pc:cxnChg chg="add mod">
          <ac:chgData name="Nicola Paro" userId="af1f17de9909e385" providerId="LiveId" clId="{A56C6228-CC96-45CE-842D-9DA6FC898E0A}" dt="2024-02-17T16:31:55.968" v="377" actId="1076"/>
          <ac:cxnSpMkLst>
            <pc:docMk/>
            <pc:sldMk cId="2208720529" sldId="325"/>
            <ac:cxnSpMk id="6" creationId="{513B924A-77F2-D83D-4C5A-F389C6B0F3A5}"/>
          </ac:cxnSpMkLst>
        </pc:cxnChg>
        <pc:cxnChg chg="mod">
          <ac:chgData name="Nicola Paro" userId="af1f17de9909e385" providerId="LiveId" clId="{A56C6228-CC96-45CE-842D-9DA6FC898E0A}" dt="2024-02-17T16:31:42.150" v="371" actId="1076"/>
          <ac:cxnSpMkLst>
            <pc:docMk/>
            <pc:sldMk cId="2208720529" sldId="325"/>
            <ac:cxnSpMk id="12" creationId="{ADB6F0F8-5D5C-CBB6-4E12-6001106A921F}"/>
          </ac:cxnSpMkLst>
        </pc:cxnChg>
        <pc:cxnChg chg="del">
          <ac:chgData name="Nicola Paro" userId="af1f17de9909e385" providerId="LiveId" clId="{A56C6228-CC96-45CE-842D-9DA6FC898E0A}" dt="2024-02-17T16:31:35.349" v="369" actId="478"/>
          <ac:cxnSpMkLst>
            <pc:docMk/>
            <pc:sldMk cId="2208720529" sldId="325"/>
            <ac:cxnSpMk id="13" creationId="{43AA256C-6F0B-D3D6-0AA7-AAB647C5A659}"/>
          </ac:cxnSpMkLst>
        </pc:cxnChg>
        <pc:cxnChg chg="del">
          <ac:chgData name="Nicola Paro" userId="af1f17de9909e385" providerId="LiveId" clId="{A56C6228-CC96-45CE-842D-9DA6FC898E0A}" dt="2024-02-17T16:31:34.853" v="368" actId="478"/>
          <ac:cxnSpMkLst>
            <pc:docMk/>
            <pc:sldMk cId="2208720529" sldId="325"/>
            <ac:cxnSpMk id="14" creationId="{C3DA12EE-0E73-F5C0-27DE-03D2CE303B54}"/>
          </ac:cxnSpMkLst>
        </pc:cxnChg>
        <pc:cxnChg chg="del">
          <ac:chgData name="Nicola Paro" userId="af1f17de9909e385" providerId="LiveId" clId="{A56C6228-CC96-45CE-842D-9DA6FC898E0A}" dt="2024-02-17T16:31:34.155" v="367" actId="478"/>
          <ac:cxnSpMkLst>
            <pc:docMk/>
            <pc:sldMk cId="2208720529" sldId="325"/>
            <ac:cxnSpMk id="15" creationId="{2184847D-E128-C931-BD12-025FF00933D7}"/>
          </ac:cxnSpMkLst>
        </pc:cxnChg>
        <pc:cxnChg chg="del">
          <ac:chgData name="Nicola Paro" userId="af1f17de9909e385" providerId="LiveId" clId="{A56C6228-CC96-45CE-842D-9DA6FC898E0A}" dt="2024-02-17T16:31:31.310" v="366" actId="478"/>
          <ac:cxnSpMkLst>
            <pc:docMk/>
            <pc:sldMk cId="2208720529" sldId="325"/>
            <ac:cxnSpMk id="20" creationId="{0C5C0E6C-DB4F-CC9F-88F1-39408F98EA04}"/>
          </ac:cxnSpMkLst>
        </pc:cxnChg>
        <pc:cxnChg chg="del">
          <ac:chgData name="Nicola Paro" userId="af1f17de9909e385" providerId="LiveId" clId="{A56C6228-CC96-45CE-842D-9DA6FC898E0A}" dt="2024-02-17T16:31:31.310" v="366" actId="478"/>
          <ac:cxnSpMkLst>
            <pc:docMk/>
            <pc:sldMk cId="2208720529" sldId="325"/>
            <ac:cxnSpMk id="21" creationId="{2C12747E-243E-81B6-71DB-B453F399ADC1}"/>
          </ac:cxnSpMkLst>
        </pc:cxnChg>
        <pc:cxnChg chg="del">
          <ac:chgData name="Nicola Paro" userId="af1f17de9909e385" providerId="LiveId" clId="{A56C6228-CC96-45CE-842D-9DA6FC898E0A}" dt="2024-02-17T16:31:31.310" v="366" actId="478"/>
          <ac:cxnSpMkLst>
            <pc:docMk/>
            <pc:sldMk cId="2208720529" sldId="325"/>
            <ac:cxnSpMk id="22" creationId="{C364AAB9-BA3D-7248-DC7A-10BCD1750F08}"/>
          </ac:cxnSpMkLst>
        </pc:cxnChg>
        <pc:cxnChg chg="del">
          <ac:chgData name="Nicola Paro" userId="af1f17de9909e385" providerId="LiveId" clId="{A56C6228-CC96-45CE-842D-9DA6FC898E0A}" dt="2024-02-17T16:31:31.310" v="366" actId="478"/>
          <ac:cxnSpMkLst>
            <pc:docMk/>
            <pc:sldMk cId="2208720529" sldId="325"/>
            <ac:cxnSpMk id="23" creationId="{EDBFF6F5-BFDF-1629-EAA6-A6AAD057F230}"/>
          </ac:cxnSpMkLst>
        </pc:cxnChg>
        <pc:cxnChg chg="del">
          <ac:chgData name="Nicola Paro" userId="af1f17de9909e385" providerId="LiveId" clId="{A56C6228-CC96-45CE-842D-9DA6FC898E0A}" dt="2024-02-17T16:31:31.310" v="366" actId="478"/>
          <ac:cxnSpMkLst>
            <pc:docMk/>
            <pc:sldMk cId="2208720529" sldId="325"/>
            <ac:cxnSpMk id="24" creationId="{9E7F3470-B314-C557-2240-5B8CADE000BE}"/>
          </ac:cxnSpMkLst>
        </pc:cxnChg>
        <pc:cxnChg chg="del">
          <ac:chgData name="Nicola Paro" userId="af1f17de9909e385" providerId="LiveId" clId="{A56C6228-CC96-45CE-842D-9DA6FC898E0A}" dt="2024-02-17T16:31:31.310" v="366" actId="478"/>
          <ac:cxnSpMkLst>
            <pc:docMk/>
            <pc:sldMk cId="2208720529" sldId="325"/>
            <ac:cxnSpMk id="25" creationId="{5A834AF8-993F-DFCA-3A82-63789AD08CFE}"/>
          </ac:cxnSpMkLst>
        </pc:cxnChg>
      </pc:sldChg>
      <pc:sldChg chg="delSp new del mod">
        <pc:chgData name="Nicola Paro" userId="af1f17de9909e385" providerId="LiveId" clId="{A56C6228-CC96-45CE-842D-9DA6FC898E0A}" dt="2024-02-21T21:08:35.952" v="443" actId="47"/>
        <pc:sldMkLst>
          <pc:docMk/>
          <pc:sldMk cId="1695191462" sldId="326"/>
        </pc:sldMkLst>
        <pc:spChg chg="del">
          <ac:chgData name="Nicola Paro" userId="af1f17de9909e385" providerId="LiveId" clId="{A56C6228-CC96-45CE-842D-9DA6FC898E0A}" dt="2024-02-21T21:08:04.124" v="432" actId="478"/>
          <ac:spMkLst>
            <pc:docMk/>
            <pc:sldMk cId="1695191462" sldId="326"/>
            <ac:spMk id="3" creationId="{F16F073B-D168-9A85-0637-D722C2413BD9}"/>
          </ac:spMkLst>
        </pc:spChg>
        <pc:spChg chg="del">
          <ac:chgData name="Nicola Paro" userId="af1f17de9909e385" providerId="LiveId" clId="{A56C6228-CC96-45CE-842D-9DA6FC898E0A}" dt="2024-02-21T21:08:04.124" v="432" actId="478"/>
          <ac:spMkLst>
            <pc:docMk/>
            <pc:sldMk cId="1695191462" sldId="326"/>
            <ac:spMk id="4" creationId="{7F8B7404-E499-3C9B-F0C9-5E866615FD0F}"/>
          </ac:spMkLst>
        </pc:spChg>
      </pc:sldChg>
      <pc:sldChg chg="modSp add mod ord">
        <pc:chgData name="Nicola Paro" userId="af1f17de9909e385" providerId="LiveId" clId="{A56C6228-CC96-45CE-842D-9DA6FC898E0A}" dt="2024-02-21T21:08:29.701" v="442" actId="20577"/>
        <pc:sldMkLst>
          <pc:docMk/>
          <pc:sldMk cId="4163739222" sldId="327"/>
        </pc:sldMkLst>
        <pc:spChg chg="mod">
          <ac:chgData name="Nicola Paro" userId="af1f17de9909e385" providerId="LiveId" clId="{A56C6228-CC96-45CE-842D-9DA6FC898E0A}" dt="2024-02-21T21:08:29.701" v="442" actId="20577"/>
          <ac:spMkLst>
            <pc:docMk/>
            <pc:sldMk cId="4163739222" sldId="327"/>
            <ac:spMk id="4" creationId="{C5FC80FF-E18D-4232-9F85-DDD22F841267}"/>
          </ac:spMkLst>
        </pc:spChg>
      </pc:sldChg>
      <pc:sldChg chg="add">
        <pc:chgData name="Nicola Paro" userId="af1f17de9909e385" providerId="LiveId" clId="{A56C6228-CC96-45CE-842D-9DA6FC898E0A}" dt="2024-02-21T21:12:41.736" v="444"/>
        <pc:sldMkLst>
          <pc:docMk/>
          <pc:sldMk cId="247294156" sldId="328"/>
        </pc:sldMkLst>
      </pc:sldChg>
      <pc:sldChg chg="addSp delSp modSp add mod modAnim">
        <pc:chgData name="Nicola Paro" userId="af1f17de9909e385" providerId="LiveId" clId="{A56C6228-CC96-45CE-842D-9DA6FC898E0A}" dt="2024-02-21T21:18:49.135" v="499"/>
        <pc:sldMkLst>
          <pc:docMk/>
          <pc:sldMk cId="2928428811" sldId="329"/>
        </pc:sldMkLst>
        <pc:spChg chg="mod">
          <ac:chgData name="Nicola Paro" userId="af1f17de9909e385" providerId="LiveId" clId="{A56C6228-CC96-45CE-842D-9DA6FC898E0A}" dt="2024-02-21T21:12:50.132" v="460" actId="20577"/>
          <ac:spMkLst>
            <pc:docMk/>
            <pc:sldMk cId="2928428811" sldId="329"/>
            <ac:spMk id="4" creationId="{A229C80F-08D7-7AA6-174D-57C8904E2052}"/>
          </ac:spMkLst>
        </pc:spChg>
        <pc:spChg chg="mod">
          <ac:chgData name="Nicola Paro" userId="af1f17de9909e385" providerId="LiveId" clId="{A56C6228-CC96-45CE-842D-9DA6FC898E0A}" dt="2024-02-21T21:15:53.971" v="483" actId="122"/>
          <ac:spMkLst>
            <pc:docMk/>
            <pc:sldMk cId="2928428811" sldId="329"/>
            <ac:spMk id="6" creationId="{E6A37E9D-1B1A-BB7B-CCF7-1AB1EA0CDB73}"/>
          </ac:spMkLst>
        </pc:spChg>
        <pc:spChg chg="add mod">
          <ac:chgData name="Nicola Paro" userId="af1f17de9909e385" providerId="LiveId" clId="{A56C6228-CC96-45CE-842D-9DA6FC898E0A}" dt="2024-02-21T21:16:29.056" v="491" actId="13822"/>
          <ac:spMkLst>
            <pc:docMk/>
            <pc:sldMk cId="2928428811" sldId="329"/>
            <ac:spMk id="10" creationId="{730C2CE1-19EF-DFA3-EED3-D8E936DB9503}"/>
          </ac:spMkLst>
        </pc:spChg>
        <pc:spChg chg="add mod">
          <ac:chgData name="Nicola Paro" userId="af1f17de9909e385" providerId="LiveId" clId="{A56C6228-CC96-45CE-842D-9DA6FC898E0A}" dt="2024-02-21T21:16:42.971" v="494" actId="13822"/>
          <ac:spMkLst>
            <pc:docMk/>
            <pc:sldMk cId="2928428811" sldId="329"/>
            <ac:spMk id="11" creationId="{EB19E48B-D04F-AAB4-FFEC-1B39A3D012A7}"/>
          </ac:spMkLst>
        </pc:spChg>
        <pc:picChg chg="add mod">
          <ac:chgData name="Nicola Paro" userId="af1f17de9909e385" providerId="LiveId" clId="{A56C6228-CC96-45CE-842D-9DA6FC898E0A}" dt="2024-02-21T21:15:07.047" v="473" actId="14100"/>
          <ac:picMkLst>
            <pc:docMk/>
            <pc:sldMk cId="2928428811" sldId="329"/>
            <ac:picMk id="5" creationId="{AAF21C41-2C73-7640-1813-E61B3F4C710A}"/>
          </ac:picMkLst>
        </pc:picChg>
        <pc:picChg chg="del">
          <ac:chgData name="Nicola Paro" userId="af1f17de9909e385" providerId="LiveId" clId="{A56C6228-CC96-45CE-842D-9DA6FC898E0A}" dt="2024-02-21T21:13:26.292" v="461" actId="478"/>
          <ac:picMkLst>
            <pc:docMk/>
            <pc:sldMk cId="2928428811" sldId="329"/>
            <ac:picMk id="7" creationId="{9F443CBF-F9F0-0D27-1F20-5AF19DD3024E}"/>
          </ac:picMkLst>
        </pc:picChg>
        <pc:picChg chg="add mod">
          <ac:chgData name="Nicola Paro" userId="af1f17de9909e385" providerId="LiveId" clId="{A56C6228-CC96-45CE-842D-9DA6FC898E0A}" dt="2024-02-21T21:15:29.176" v="476" actId="1076"/>
          <ac:picMkLst>
            <pc:docMk/>
            <pc:sldMk cId="2928428811" sldId="329"/>
            <ac:picMk id="9" creationId="{0EF05972-16EE-62C4-83D6-70612E5CD8E6}"/>
          </ac:picMkLst>
        </pc:picChg>
        <pc:picChg chg="add mod">
          <ac:chgData name="Nicola Paro" userId="af1f17de9909e385" providerId="LiveId" clId="{A56C6228-CC96-45CE-842D-9DA6FC898E0A}" dt="2024-02-21T21:15:49.216" v="481" actId="1076"/>
          <ac:picMkLst>
            <pc:docMk/>
            <pc:sldMk cId="2928428811" sldId="329"/>
            <ac:picMk id="1026" creationId="{A39AECD3-69B8-D2DA-ABCA-A5B75A773E67}"/>
          </ac:picMkLst>
        </pc:picChg>
      </pc:sldChg>
      <pc:sldMasterChg chg="delSldLayout">
        <pc:chgData name="Nicola Paro" userId="af1f17de9909e385" providerId="LiveId" clId="{A56C6228-CC96-45CE-842D-9DA6FC898E0A}" dt="2024-02-17T16:44:37.014" v="385" actId="47"/>
        <pc:sldMasterMkLst>
          <pc:docMk/>
          <pc:sldMasterMk cId="3048249942" sldId="2147483662"/>
        </pc:sldMasterMkLst>
        <pc:sldLayoutChg chg="del">
          <pc:chgData name="Nicola Paro" userId="af1f17de9909e385" providerId="LiveId" clId="{A56C6228-CC96-45CE-842D-9DA6FC898E0A}" dt="2024-02-17T16:44:37.014" v="385" actId="47"/>
          <pc:sldLayoutMkLst>
            <pc:docMk/>
            <pc:sldMasterMk cId="3048249942" sldId="2147483662"/>
            <pc:sldLayoutMk cId="893908916" sldId="2147483690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B02E05-28DC-4502-9A0C-B698108CC71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85E38D3-C18F-430E-9836-471A8CF515FE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GB" dirty="0"/>
            <a:t>Fast Data Ingestion</a:t>
          </a:r>
        </a:p>
      </dgm:t>
    </dgm:pt>
    <dgm:pt modelId="{D3B6DBF0-F74C-4CB9-82F6-82092463B1DF}" type="parTrans" cxnId="{4C864E2E-70E4-4B2F-BB9F-58B32487ECAD}">
      <dgm:prSet/>
      <dgm:spPr/>
      <dgm:t>
        <a:bodyPr/>
        <a:lstStyle/>
        <a:p>
          <a:endParaRPr lang="en-GB"/>
        </a:p>
      </dgm:t>
    </dgm:pt>
    <dgm:pt modelId="{01EDA56A-B2C4-4FDA-858A-87E08A343422}" type="sibTrans" cxnId="{4C864E2E-70E4-4B2F-BB9F-58B32487ECAD}">
      <dgm:prSet/>
      <dgm:spPr/>
      <dgm:t>
        <a:bodyPr/>
        <a:lstStyle/>
        <a:p>
          <a:endParaRPr lang="en-GB"/>
        </a:p>
      </dgm:t>
    </dgm:pt>
    <dgm:pt modelId="{D407D8BC-00BA-4C15-A74A-E5D9BD860BA5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GB" dirty="0"/>
            <a:t>Interactive Data Exploration</a:t>
          </a:r>
        </a:p>
      </dgm:t>
    </dgm:pt>
    <dgm:pt modelId="{27ADC012-51E4-4881-AD76-A4A77433693D}" type="parTrans" cxnId="{AAEB849A-1EAA-4D02-979A-117AD664C585}">
      <dgm:prSet/>
      <dgm:spPr/>
      <dgm:t>
        <a:bodyPr/>
        <a:lstStyle/>
        <a:p>
          <a:endParaRPr lang="en-GB"/>
        </a:p>
      </dgm:t>
    </dgm:pt>
    <dgm:pt modelId="{4AB26D86-411C-4BB5-A28F-C97EF08BAA51}" type="sibTrans" cxnId="{AAEB849A-1EAA-4D02-979A-117AD664C585}">
      <dgm:prSet/>
      <dgm:spPr/>
      <dgm:t>
        <a:bodyPr/>
        <a:lstStyle/>
        <a:p>
          <a:endParaRPr lang="en-GB"/>
        </a:p>
      </dgm:t>
    </dgm:pt>
    <dgm:pt modelId="{E4D9C0C1-1D7D-45AA-A0D5-F944EBC5FFD6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GB" dirty="0"/>
            <a:t>Real Time Analytics on Streaming data</a:t>
          </a:r>
        </a:p>
      </dgm:t>
    </dgm:pt>
    <dgm:pt modelId="{3868A525-58F9-47F0-8140-AE68334A73B5}" type="parTrans" cxnId="{730B66FD-DDFE-4AB0-BDCE-1B765C27A8E4}">
      <dgm:prSet/>
      <dgm:spPr/>
      <dgm:t>
        <a:bodyPr/>
        <a:lstStyle/>
        <a:p>
          <a:endParaRPr lang="en-GB"/>
        </a:p>
      </dgm:t>
    </dgm:pt>
    <dgm:pt modelId="{7DD902DF-7523-4B5E-A80A-F19230E47B21}" type="sibTrans" cxnId="{730B66FD-DDFE-4AB0-BDCE-1B765C27A8E4}">
      <dgm:prSet/>
      <dgm:spPr/>
      <dgm:t>
        <a:bodyPr/>
        <a:lstStyle/>
        <a:p>
          <a:endParaRPr lang="en-GB"/>
        </a:p>
      </dgm:t>
    </dgm:pt>
    <dgm:pt modelId="{B090CEB6-CE14-4099-A85D-59997F69FBF6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GB" dirty="0"/>
            <a:t>Scalability</a:t>
          </a:r>
        </a:p>
      </dgm:t>
    </dgm:pt>
    <dgm:pt modelId="{E2C29255-2A28-47DA-9065-BD925E8FF964}" type="parTrans" cxnId="{283A34A8-B0F2-41B8-A55D-80691E7D7BF4}">
      <dgm:prSet/>
      <dgm:spPr/>
      <dgm:t>
        <a:bodyPr/>
        <a:lstStyle/>
        <a:p>
          <a:endParaRPr lang="en-GB"/>
        </a:p>
      </dgm:t>
    </dgm:pt>
    <dgm:pt modelId="{BD78E696-B107-4D6F-A661-6A3C09558664}" type="sibTrans" cxnId="{283A34A8-B0F2-41B8-A55D-80691E7D7BF4}">
      <dgm:prSet/>
      <dgm:spPr/>
      <dgm:t>
        <a:bodyPr/>
        <a:lstStyle/>
        <a:p>
          <a:endParaRPr lang="en-GB"/>
        </a:p>
      </dgm:t>
    </dgm:pt>
    <dgm:pt modelId="{D1B343A9-AD97-4572-A4CA-40DC1AC32D3E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GB" dirty="0"/>
            <a:t>Integration with other Azure Services</a:t>
          </a:r>
        </a:p>
      </dgm:t>
    </dgm:pt>
    <dgm:pt modelId="{BACFDEAD-6004-4394-881F-4B2D4C64744E}" type="parTrans" cxnId="{BD012389-92E8-4208-A5C9-4D2A3E5E316A}">
      <dgm:prSet/>
      <dgm:spPr/>
      <dgm:t>
        <a:bodyPr/>
        <a:lstStyle/>
        <a:p>
          <a:endParaRPr lang="en-GB"/>
        </a:p>
      </dgm:t>
    </dgm:pt>
    <dgm:pt modelId="{A19B9004-1620-4B87-A216-F380DCF6980E}" type="sibTrans" cxnId="{BD012389-92E8-4208-A5C9-4D2A3E5E316A}">
      <dgm:prSet/>
      <dgm:spPr/>
      <dgm:t>
        <a:bodyPr/>
        <a:lstStyle/>
        <a:p>
          <a:endParaRPr lang="en-GB"/>
        </a:p>
      </dgm:t>
    </dgm:pt>
    <dgm:pt modelId="{DE250324-BAA2-4081-B4A4-90B7C632F628}" type="pres">
      <dgm:prSet presAssocID="{96B02E05-28DC-4502-9A0C-B698108CC711}" presName="diagram" presStyleCnt="0">
        <dgm:presLayoutVars>
          <dgm:dir/>
          <dgm:resizeHandles val="exact"/>
        </dgm:presLayoutVars>
      </dgm:prSet>
      <dgm:spPr/>
    </dgm:pt>
    <dgm:pt modelId="{2D87D96B-3C81-4C16-A253-639AD9FDAB7F}" type="pres">
      <dgm:prSet presAssocID="{185E38D3-C18F-430E-9836-471A8CF515FE}" presName="node" presStyleLbl="node1" presStyleIdx="0" presStyleCnt="5">
        <dgm:presLayoutVars>
          <dgm:bulletEnabled val="1"/>
        </dgm:presLayoutVars>
      </dgm:prSet>
      <dgm:spPr/>
    </dgm:pt>
    <dgm:pt modelId="{E4BDC084-F3AB-439F-B5C6-E3FE5125E326}" type="pres">
      <dgm:prSet presAssocID="{01EDA56A-B2C4-4FDA-858A-87E08A343422}" presName="sibTrans" presStyleCnt="0"/>
      <dgm:spPr/>
    </dgm:pt>
    <dgm:pt modelId="{97E945F5-2CC0-4FA6-9E5A-A674E661D752}" type="pres">
      <dgm:prSet presAssocID="{D407D8BC-00BA-4C15-A74A-E5D9BD860BA5}" presName="node" presStyleLbl="node1" presStyleIdx="1" presStyleCnt="5">
        <dgm:presLayoutVars>
          <dgm:bulletEnabled val="1"/>
        </dgm:presLayoutVars>
      </dgm:prSet>
      <dgm:spPr/>
    </dgm:pt>
    <dgm:pt modelId="{E2AB4A87-682F-4CCA-9437-5EE24FF9D0B8}" type="pres">
      <dgm:prSet presAssocID="{4AB26D86-411C-4BB5-A28F-C97EF08BAA51}" presName="sibTrans" presStyleCnt="0"/>
      <dgm:spPr/>
    </dgm:pt>
    <dgm:pt modelId="{1EC192D8-68A4-4DDB-812C-5F466631EB28}" type="pres">
      <dgm:prSet presAssocID="{E4D9C0C1-1D7D-45AA-A0D5-F944EBC5FFD6}" presName="node" presStyleLbl="node1" presStyleIdx="2" presStyleCnt="5">
        <dgm:presLayoutVars>
          <dgm:bulletEnabled val="1"/>
        </dgm:presLayoutVars>
      </dgm:prSet>
      <dgm:spPr/>
    </dgm:pt>
    <dgm:pt modelId="{22886315-AFF3-4F55-A54B-4C318D7D12C1}" type="pres">
      <dgm:prSet presAssocID="{7DD902DF-7523-4B5E-A80A-F19230E47B21}" presName="sibTrans" presStyleCnt="0"/>
      <dgm:spPr/>
    </dgm:pt>
    <dgm:pt modelId="{B8B0FB0D-0ED8-47BA-9DFA-4EB61B66BDA6}" type="pres">
      <dgm:prSet presAssocID="{B090CEB6-CE14-4099-A85D-59997F69FBF6}" presName="node" presStyleLbl="node1" presStyleIdx="3" presStyleCnt="5">
        <dgm:presLayoutVars>
          <dgm:bulletEnabled val="1"/>
        </dgm:presLayoutVars>
      </dgm:prSet>
      <dgm:spPr/>
    </dgm:pt>
    <dgm:pt modelId="{2FD0700F-6824-46A4-B5ED-0CE3813BF56F}" type="pres">
      <dgm:prSet presAssocID="{BD78E696-B107-4D6F-A661-6A3C09558664}" presName="sibTrans" presStyleCnt="0"/>
      <dgm:spPr/>
    </dgm:pt>
    <dgm:pt modelId="{4BEEEDA7-82A5-4371-A636-E4799669B484}" type="pres">
      <dgm:prSet presAssocID="{D1B343A9-AD97-4572-A4CA-40DC1AC32D3E}" presName="node" presStyleLbl="node1" presStyleIdx="4" presStyleCnt="5">
        <dgm:presLayoutVars>
          <dgm:bulletEnabled val="1"/>
        </dgm:presLayoutVars>
      </dgm:prSet>
      <dgm:spPr/>
    </dgm:pt>
  </dgm:ptLst>
  <dgm:cxnLst>
    <dgm:cxn modelId="{4C864E2E-70E4-4B2F-BB9F-58B32487ECAD}" srcId="{96B02E05-28DC-4502-9A0C-B698108CC711}" destId="{185E38D3-C18F-430E-9836-471A8CF515FE}" srcOrd="0" destOrd="0" parTransId="{D3B6DBF0-F74C-4CB9-82F6-82092463B1DF}" sibTransId="{01EDA56A-B2C4-4FDA-858A-87E08A343422}"/>
    <dgm:cxn modelId="{50009063-9DC9-4D59-8A42-A3CD5545DF4B}" type="presOf" srcId="{D1B343A9-AD97-4572-A4CA-40DC1AC32D3E}" destId="{4BEEEDA7-82A5-4371-A636-E4799669B484}" srcOrd="0" destOrd="0" presId="urn:microsoft.com/office/officeart/2005/8/layout/default"/>
    <dgm:cxn modelId="{BD012389-92E8-4208-A5C9-4D2A3E5E316A}" srcId="{96B02E05-28DC-4502-9A0C-B698108CC711}" destId="{D1B343A9-AD97-4572-A4CA-40DC1AC32D3E}" srcOrd="4" destOrd="0" parTransId="{BACFDEAD-6004-4394-881F-4B2D4C64744E}" sibTransId="{A19B9004-1620-4B87-A216-F380DCF6980E}"/>
    <dgm:cxn modelId="{C74CD48B-918B-4EAF-B356-0A91F6C136D4}" type="presOf" srcId="{185E38D3-C18F-430E-9836-471A8CF515FE}" destId="{2D87D96B-3C81-4C16-A253-639AD9FDAB7F}" srcOrd="0" destOrd="0" presId="urn:microsoft.com/office/officeart/2005/8/layout/default"/>
    <dgm:cxn modelId="{3D5CAA8E-5C1E-4653-B76C-FF0FA491836C}" type="presOf" srcId="{96B02E05-28DC-4502-9A0C-B698108CC711}" destId="{DE250324-BAA2-4081-B4A4-90B7C632F628}" srcOrd="0" destOrd="0" presId="urn:microsoft.com/office/officeart/2005/8/layout/default"/>
    <dgm:cxn modelId="{AAEB849A-1EAA-4D02-979A-117AD664C585}" srcId="{96B02E05-28DC-4502-9A0C-B698108CC711}" destId="{D407D8BC-00BA-4C15-A74A-E5D9BD860BA5}" srcOrd="1" destOrd="0" parTransId="{27ADC012-51E4-4881-AD76-A4A77433693D}" sibTransId="{4AB26D86-411C-4BB5-A28F-C97EF08BAA51}"/>
    <dgm:cxn modelId="{283A34A8-B0F2-41B8-A55D-80691E7D7BF4}" srcId="{96B02E05-28DC-4502-9A0C-B698108CC711}" destId="{B090CEB6-CE14-4099-A85D-59997F69FBF6}" srcOrd="3" destOrd="0" parTransId="{E2C29255-2A28-47DA-9065-BD925E8FF964}" sibTransId="{BD78E696-B107-4D6F-A661-6A3C09558664}"/>
    <dgm:cxn modelId="{3B4D8FC8-DD0E-4576-A37E-D3A4E2CF2F37}" type="presOf" srcId="{D407D8BC-00BA-4C15-A74A-E5D9BD860BA5}" destId="{97E945F5-2CC0-4FA6-9E5A-A674E661D752}" srcOrd="0" destOrd="0" presId="urn:microsoft.com/office/officeart/2005/8/layout/default"/>
    <dgm:cxn modelId="{EC3172EE-C735-49C7-9088-3A40E0771D0D}" type="presOf" srcId="{B090CEB6-CE14-4099-A85D-59997F69FBF6}" destId="{B8B0FB0D-0ED8-47BA-9DFA-4EB61B66BDA6}" srcOrd="0" destOrd="0" presId="urn:microsoft.com/office/officeart/2005/8/layout/default"/>
    <dgm:cxn modelId="{7B673AF6-6272-4549-B478-B93429EF42C8}" type="presOf" srcId="{E4D9C0C1-1D7D-45AA-A0D5-F944EBC5FFD6}" destId="{1EC192D8-68A4-4DDB-812C-5F466631EB28}" srcOrd="0" destOrd="0" presId="urn:microsoft.com/office/officeart/2005/8/layout/default"/>
    <dgm:cxn modelId="{730B66FD-DDFE-4AB0-BDCE-1B765C27A8E4}" srcId="{96B02E05-28DC-4502-9A0C-B698108CC711}" destId="{E4D9C0C1-1D7D-45AA-A0D5-F944EBC5FFD6}" srcOrd="2" destOrd="0" parTransId="{3868A525-58F9-47F0-8140-AE68334A73B5}" sibTransId="{7DD902DF-7523-4B5E-A80A-F19230E47B21}"/>
    <dgm:cxn modelId="{5B588520-A577-46DA-A1B1-6BAB897BBD60}" type="presParOf" srcId="{DE250324-BAA2-4081-B4A4-90B7C632F628}" destId="{2D87D96B-3C81-4C16-A253-639AD9FDAB7F}" srcOrd="0" destOrd="0" presId="urn:microsoft.com/office/officeart/2005/8/layout/default"/>
    <dgm:cxn modelId="{E097DC42-71F5-4024-B766-A734AAE27832}" type="presParOf" srcId="{DE250324-BAA2-4081-B4A4-90B7C632F628}" destId="{E4BDC084-F3AB-439F-B5C6-E3FE5125E326}" srcOrd="1" destOrd="0" presId="urn:microsoft.com/office/officeart/2005/8/layout/default"/>
    <dgm:cxn modelId="{9F288247-22AF-4F21-A4D6-3BDEA5EFD045}" type="presParOf" srcId="{DE250324-BAA2-4081-B4A4-90B7C632F628}" destId="{97E945F5-2CC0-4FA6-9E5A-A674E661D752}" srcOrd="2" destOrd="0" presId="urn:microsoft.com/office/officeart/2005/8/layout/default"/>
    <dgm:cxn modelId="{C1F589AC-CF63-40D9-9683-4BD1B337717E}" type="presParOf" srcId="{DE250324-BAA2-4081-B4A4-90B7C632F628}" destId="{E2AB4A87-682F-4CCA-9437-5EE24FF9D0B8}" srcOrd="3" destOrd="0" presId="urn:microsoft.com/office/officeart/2005/8/layout/default"/>
    <dgm:cxn modelId="{6456920E-CFA1-4A93-AE17-2E793CB6C569}" type="presParOf" srcId="{DE250324-BAA2-4081-B4A4-90B7C632F628}" destId="{1EC192D8-68A4-4DDB-812C-5F466631EB28}" srcOrd="4" destOrd="0" presId="urn:microsoft.com/office/officeart/2005/8/layout/default"/>
    <dgm:cxn modelId="{61914E06-5A6E-4CD0-A476-CC9631CE6C05}" type="presParOf" srcId="{DE250324-BAA2-4081-B4A4-90B7C632F628}" destId="{22886315-AFF3-4F55-A54B-4C318D7D12C1}" srcOrd="5" destOrd="0" presId="urn:microsoft.com/office/officeart/2005/8/layout/default"/>
    <dgm:cxn modelId="{0D2BD62E-7F9B-4DD9-A019-C37A234969A0}" type="presParOf" srcId="{DE250324-BAA2-4081-B4A4-90B7C632F628}" destId="{B8B0FB0D-0ED8-47BA-9DFA-4EB61B66BDA6}" srcOrd="6" destOrd="0" presId="urn:microsoft.com/office/officeart/2005/8/layout/default"/>
    <dgm:cxn modelId="{BA0D6C92-85E4-4A01-973B-1DE2D83386FD}" type="presParOf" srcId="{DE250324-BAA2-4081-B4A4-90B7C632F628}" destId="{2FD0700F-6824-46A4-B5ED-0CE3813BF56F}" srcOrd="7" destOrd="0" presId="urn:microsoft.com/office/officeart/2005/8/layout/default"/>
    <dgm:cxn modelId="{99CC085A-A75B-4257-82BF-6CFE704A16C5}" type="presParOf" srcId="{DE250324-BAA2-4081-B4A4-90B7C632F628}" destId="{4BEEEDA7-82A5-4371-A636-E4799669B484}" srcOrd="8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B02E05-28DC-4502-9A0C-B698108CC71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6DCD22F-5068-4082-9F35-9042926FD334}">
      <dgm:prSet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GB" dirty="0"/>
            <a:t>Sliding Window of data</a:t>
          </a:r>
        </a:p>
      </dgm:t>
    </dgm:pt>
    <dgm:pt modelId="{4E0F59F8-2CB5-4641-AEB7-8F54A2502FED}" type="parTrans" cxnId="{0DFFC0DB-44FA-4D03-836B-2E593A9E9437}">
      <dgm:prSet/>
      <dgm:spPr/>
      <dgm:t>
        <a:bodyPr/>
        <a:lstStyle/>
        <a:p>
          <a:endParaRPr lang="en-GB"/>
        </a:p>
      </dgm:t>
    </dgm:pt>
    <dgm:pt modelId="{467F5A3C-A130-4073-B20C-5A83BD4CCF7E}" type="sibTrans" cxnId="{0DFFC0DB-44FA-4D03-836B-2E593A9E9437}">
      <dgm:prSet/>
      <dgm:spPr/>
      <dgm:t>
        <a:bodyPr/>
        <a:lstStyle/>
        <a:p>
          <a:endParaRPr lang="en-GB"/>
        </a:p>
      </dgm:t>
    </dgm:pt>
    <dgm:pt modelId="{F36B3C42-39C0-4C98-8991-A7DF15980F27}">
      <dgm:prSet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GB" dirty="0" err="1"/>
            <a:t>Tante</a:t>
          </a:r>
          <a:r>
            <a:rPr lang="en-GB" dirty="0"/>
            <a:t> </a:t>
          </a:r>
          <a:r>
            <a:rPr lang="en-GB" dirty="0" err="1"/>
            <a:t>letture</a:t>
          </a:r>
          <a:endParaRPr lang="en-GB" dirty="0"/>
        </a:p>
      </dgm:t>
    </dgm:pt>
    <dgm:pt modelId="{7F0084FD-5183-4564-B002-ABD508AC31B9}" type="parTrans" cxnId="{2B206681-8E1A-47FF-AAB9-81A414281314}">
      <dgm:prSet/>
      <dgm:spPr/>
      <dgm:t>
        <a:bodyPr/>
        <a:lstStyle/>
        <a:p>
          <a:endParaRPr lang="en-GB"/>
        </a:p>
      </dgm:t>
    </dgm:pt>
    <dgm:pt modelId="{043CEA69-514C-4E3C-8834-85AA151F4509}" type="sibTrans" cxnId="{2B206681-8E1A-47FF-AAB9-81A414281314}">
      <dgm:prSet/>
      <dgm:spPr/>
      <dgm:t>
        <a:bodyPr/>
        <a:lstStyle/>
        <a:p>
          <a:endParaRPr lang="en-GB"/>
        </a:p>
      </dgm:t>
    </dgm:pt>
    <dgm:pt modelId="{7AB157AF-4B04-453E-9E77-69019CAFD462}">
      <dgm:prSet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GB" dirty="0"/>
            <a:t>Tanti Insert / Append</a:t>
          </a:r>
        </a:p>
      </dgm:t>
    </dgm:pt>
    <dgm:pt modelId="{9D8AD257-FA2A-4A40-AC5C-861358B089F9}" type="parTrans" cxnId="{30494D13-497F-439E-9BE5-0D0889E0D722}">
      <dgm:prSet/>
      <dgm:spPr/>
      <dgm:t>
        <a:bodyPr/>
        <a:lstStyle/>
        <a:p>
          <a:endParaRPr lang="en-GB"/>
        </a:p>
      </dgm:t>
    </dgm:pt>
    <dgm:pt modelId="{4FC01448-33C1-43A2-A1CA-54F6741FB07B}" type="sibTrans" cxnId="{30494D13-497F-439E-9BE5-0D0889E0D722}">
      <dgm:prSet/>
      <dgm:spPr/>
      <dgm:t>
        <a:bodyPr/>
        <a:lstStyle/>
        <a:p>
          <a:endParaRPr lang="en-GB"/>
        </a:p>
      </dgm:t>
    </dgm:pt>
    <dgm:pt modelId="{E774935F-CC28-4318-BC15-52B3030157DA}">
      <dgm:prSet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GB" dirty="0"/>
            <a:t>Poche Delete</a:t>
          </a:r>
        </a:p>
      </dgm:t>
    </dgm:pt>
    <dgm:pt modelId="{EFC5DF45-BF76-4EE7-AE53-C925B0AAD402}" type="parTrans" cxnId="{C5FBEABF-E59E-41C9-89D8-5FC27E5C1CA4}">
      <dgm:prSet/>
      <dgm:spPr/>
      <dgm:t>
        <a:bodyPr/>
        <a:lstStyle/>
        <a:p>
          <a:endParaRPr lang="en-GB"/>
        </a:p>
      </dgm:t>
    </dgm:pt>
    <dgm:pt modelId="{143017E2-24A1-4F03-9B8F-E75CD194CCF1}" type="sibTrans" cxnId="{C5FBEABF-E59E-41C9-89D8-5FC27E5C1CA4}">
      <dgm:prSet/>
      <dgm:spPr/>
      <dgm:t>
        <a:bodyPr/>
        <a:lstStyle/>
        <a:p>
          <a:endParaRPr lang="en-GB"/>
        </a:p>
      </dgm:t>
    </dgm:pt>
    <dgm:pt modelId="{00F60864-EF38-43DC-9483-189BA530A328}">
      <dgm:prSet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GB" dirty="0"/>
            <a:t>NESSUN Update</a:t>
          </a:r>
        </a:p>
      </dgm:t>
    </dgm:pt>
    <dgm:pt modelId="{6F35BEBA-66E4-4235-9D09-C08B8972E3D4}" type="parTrans" cxnId="{3AC449BB-1308-4D09-B04F-C0F2C6D67AFB}">
      <dgm:prSet/>
      <dgm:spPr/>
      <dgm:t>
        <a:bodyPr/>
        <a:lstStyle/>
        <a:p>
          <a:endParaRPr lang="en-GB"/>
        </a:p>
      </dgm:t>
    </dgm:pt>
    <dgm:pt modelId="{BEB2DDEB-5BD5-4F62-82BD-5FA9CC5A5544}" type="sibTrans" cxnId="{3AC449BB-1308-4D09-B04F-C0F2C6D67AFB}">
      <dgm:prSet/>
      <dgm:spPr/>
      <dgm:t>
        <a:bodyPr/>
        <a:lstStyle/>
        <a:p>
          <a:endParaRPr lang="en-GB"/>
        </a:p>
      </dgm:t>
    </dgm:pt>
    <dgm:pt modelId="{DE250324-BAA2-4081-B4A4-90B7C632F628}" type="pres">
      <dgm:prSet presAssocID="{96B02E05-28DC-4502-9A0C-B698108CC711}" presName="diagram" presStyleCnt="0">
        <dgm:presLayoutVars>
          <dgm:dir/>
          <dgm:resizeHandles val="exact"/>
        </dgm:presLayoutVars>
      </dgm:prSet>
      <dgm:spPr/>
    </dgm:pt>
    <dgm:pt modelId="{36F28583-CD63-4277-8621-AA326AE52728}" type="pres">
      <dgm:prSet presAssocID="{86DCD22F-5068-4082-9F35-9042926FD334}" presName="node" presStyleLbl="node1" presStyleIdx="0" presStyleCnt="5">
        <dgm:presLayoutVars>
          <dgm:bulletEnabled val="1"/>
        </dgm:presLayoutVars>
      </dgm:prSet>
      <dgm:spPr/>
    </dgm:pt>
    <dgm:pt modelId="{BA201B45-F0B5-4B21-965B-1ABB70AB1B3E}" type="pres">
      <dgm:prSet presAssocID="{467F5A3C-A130-4073-B20C-5A83BD4CCF7E}" presName="sibTrans" presStyleCnt="0"/>
      <dgm:spPr/>
    </dgm:pt>
    <dgm:pt modelId="{119E5E0F-CA29-454A-92E5-DE0783FE376D}" type="pres">
      <dgm:prSet presAssocID="{F36B3C42-39C0-4C98-8991-A7DF15980F27}" presName="node" presStyleLbl="node1" presStyleIdx="1" presStyleCnt="5">
        <dgm:presLayoutVars>
          <dgm:bulletEnabled val="1"/>
        </dgm:presLayoutVars>
      </dgm:prSet>
      <dgm:spPr/>
    </dgm:pt>
    <dgm:pt modelId="{49F1F452-BC97-45D2-8625-B0B13CC56728}" type="pres">
      <dgm:prSet presAssocID="{043CEA69-514C-4E3C-8834-85AA151F4509}" presName="sibTrans" presStyleCnt="0"/>
      <dgm:spPr/>
    </dgm:pt>
    <dgm:pt modelId="{801D3FA4-9E34-4438-8647-95B46EED0242}" type="pres">
      <dgm:prSet presAssocID="{7AB157AF-4B04-453E-9E77-69019CAFD462}" presName="node" presStyleLbl="node1" presStyleIdx="2" presStyleCnt="5">
        <dgm:presLayoutVars>
          <dgm:bulletEnabled val="1"/>
        </dgm:presLayoutVars>
      </dgm:prSet>
      <dgm:spPr/>
    </dgm:pt>
    <dgm:pt modelId="{33CD72A6-F2C1-47B7-A6F7-996B39C9BDED}" type="pres">
      <dgm:prSet presAssocID="{4FC01448-33C1-43A2-A1CA-54F6741FB07B}" presName="sibTrans" presStyleCnt="0"/>
      <dgm:spPr/>
    </dgm:pt>
    <dgm:pt modelId="{0D9309DD-5FE5-42EE-94DF-6C04F9C8563E}" type="pres">
      <dgm:prSet presAssocID="{E774935F-CC28-4318-BC15-52B3030157DA}" presName="node" presStyleLbl="node1" presStyleIdx="3" presStyleCnt="5">
        <dgm:presLayoutVars>
          <dgm:bulletEnabled val="1"/>
        </dgm:presLayoutVars>
      </dgm:prSet>
      <dgm:spPr/>
    </dgm:pt>
    <dgm:pt modelId="{CC413CC3-8BD1-451D-9A74-229E45CB5AF3}" type="pres">
      <dgm:prSet presAssocID="{143017E2-24A1-4F03-9B8F-E75CD194CCF1}" presName="sibTrans" presStyleCnt="0"/>
      <dgm:spPr/>
    </dgm:pt>
    <dgm:pt modelId="{1F126C2E-62DC-456F-8029-40D548198084}" type="pres">
      <dgm:prSet presAssocID="{00F60864-EF38-43DC-9483-189BA530A328}" presName="node" presStyleLbl="node1" presStyleIdx="4" presStyleCnt="5">
        <dgm:presLayoutVars>
          <dgm:bulletEnabled val="1"/>
        </dgm:presLayoutVars>
      </dgm:prSet>
      <dgm:spPr/>
    </dgm:pt>
  </dgm:ptLst>
  <dgm:cxnLst>
    <dgm:cxn modelId="{4CFEA50E-268D-43DB-8DE0-1CC0BB5C800D}" type="presOf" srcId="{F36B3C42-39C0-4C98-8991-A7DF15980F27}" destId="{119E5E0F-CA29-454A-92E5-DE0783FE376D}" srcOrd="0" destOrd="0" presId="urn:microsoft.com/office/officeart/2005/8/layout/default"/>
    <dgm:cxn modelId="{30494D13-497F-439E-9BE5-0D0889E0D722}" srcId="{96B02E05-28DC-4502-9A0C-B698108CC711}" destId="{7AB157AF-4B04-453E-9E77-69019CAFD462}" srcOrd="2" destOrd="0" parTransId="{9D8AD257-FA2A-4A40-AC5C-861358B089F9}" sibTransId="{4FC01448-33C1-43A2-A1CA-54F6741FB07B}"/>
    <dgm:cxn modelId="{1EBDB64F-229C-4033-810A-9983FB3D63C0}" type="presOf" srcId="{00F60864-EF38-43DC-9483-189BA530A328}" destId="{1F126C2E-62DC-456F-8029-40D548198084}" srcOrd="0" destOrd="0" presId="urn:microsoft.com/office/officeart/2005/8/layout/default"/>
    <dgm:cxn modelId="{D5E7B84F-2B24-47AD-ABA7-7AC82B73974C}" type="presOf" srcId="{E774935F-CC28-4318-BC15-52B3030157DA}" destId="{0D9309DD-5FE5-42EE-94DF-6C04F9C8563E}" srcOrd="0" destOrd="0" presId="urn:microsoft.com/office/officeart/2005/8/layout/default"/>
    <dgm:cxn modelId="{209A6B77-0A9E-4072-B22D-DB8468F39532}" type="presOf" srcId="{7AB157AF-4B04-453E-9E77-69019CAFD462}" destId="{801D3FA4-9E34-4438-8647-95B46EED0242}" srcOrd="0" destOrd="0" presId="urn:microsoft.com/office/officeart/2005/8/layout/default"/>
    <dgm:cxn modelId="{2B206681-8E1A-47FF-AAB9-81A414281314}" srcId="{96B02E05-28DC-4502-9A0C-B698108CC711}" destId="{F36B3C42-39C0-4C98-8991-A7DF15980F27}" srcOrd="1" destOrd="0" parTransId="{7F0084FD-5183-4564-B002-ABD508AC31B9}" sibTransId="{043CEA69-514C-4E3C-8834-85AA151F4509}"/>
    <dgm:cxn modelId="{3D5CAA8E-5C1E-4653-B76C-FF0FA491836C}" type="presOf" srcId="{96B02E05-28DC-4502-9A0C-B698108CC711}" destId="{DE250324-BAA2-4081-B4A4-90B7C632F628}" srcOrd="0" destOrd="0" presId="urn:microsoft.com/office/officeart/2005/8/layout/default"/>
    <dgm:cxn modelId="{3AC449BB-1308-4D09-B04F-C0F2C6D67AFB}" srcId="{96B02E05-28DC-4502-9A0C-B698108CC711}" destId="{00F60864-EF38-43DC-9483-189BA530A328}" srcOrd="4" destOrd="0" parTransId="{6F35BEBA-66E4-4235-9D09-C08B8972E3D4}" sibTransId="{BEB2DDEB-5BD5-4F62-82BD-5FA9CC5A5544}"/>
    <dgm:cxn modelId="{C5FBEABF-E59E-41C9-89D8-5FC27E5C1CA4}" srcId="{96B02E05-28DC-4502-9A0C-B698108CC711}" destId="{E774935F-CC28-4318-BC15-52B3030157DA}" srcOrd="3" destOrd="0" parTransId="{EFC5DF45-BF76-4EE7-AE53-C925B0AAD402}" sibTransId="{143017E2-24A1-4F03-9B8F-E75CD194CCF1}"/>
    <dgm:cxn modelId="{0DFFC0DB-44FA-4D03-836B-2E593A9E9437}" srcId="{96B02E05-28DC-4502-9A0C-B698108CC711}" destId="{86DCD22F-5068-4082-9F35-9042926FD334}" srcOrd="0" destOrd="0" parTransId="{4E0F59F8-2CB5-4641-AEB7-8F54A2502FED}" sibTransId="{467F5A3C-A130-4073-B20C-5A83BD4CCF7E}"/>
    <dgm:cxn modelId="{E2E649E4-8E7B-4AB7-B00B-5970081218DF}" type="presOf" srcId="{86DCD22F-5068-4082-9F35-9042926FD334}" destId="{36F28583-CD63-4277-8621-AA326AE52728}" srcOrd="0" destOrd="0" presId="urn:microsoft.com/office/officeart/2005/8/layout/default"/>
    <dgm:cxn modelId="{EF23A887-C2C3-416E-8BC8-05AEA3AE9F58}" type="presParOf" srcId="{DE250324-BAA2-4081-B4A4-90B7C632F628}" destId="{36F28583-CD63-4277-8621-AA326AE52728}" srcOrd="0" destOrd="0" presId="urn:microsoft.com/office/officeart/2005/8/layout/default"/>
    <dgm:cxn modelId="{72DE21FF-38C4-45C0-8444-05938DC74C13}" type="presParOf" srcId="{DE250324-BAA2-4081-B4A4-90B7C632F628}" destId="{BA201B45-F0B5-4B21-965B-1ABB70AB1B3E}" srcOrd="1" destOrd="0" presId="urn:microsoft.com/office/officeart/2005/8/layout/default"/>
    <dgm:cxn modelId="{24CB3DF2-C4DE-4617-A749-0EAB68C0A5E5}" type="presParOf" srcId="{DE250324-BAA2-4081-B4A4-90B7C632F628}" destId="{119E5E0F-CA29-454A-92E5-DE0783FE376D}" srcOrd="2" destOrd="0" presId="urn:microsoft.com/office/officeart/2005/8/layout/default"/>
    <dgm:cxn modelId="{9E9AF89A-BA42-48A8-8A00-E0CF95180714}" type="presParOf" srcId="{DE250324-BAA2-4081-B4A4-90B7C632F628}" destId="{49F1F452-BC97-45D2-8625-B0B13CC56728}" srcOrd="3" destOrd="0" presId="urn:microsoft.com/office/officeart/2005/8/layout/default"/>
    <dgm:cxn modelId="{7B542759-ABF9-4FBF-8295-5DA179CCDAEA}" type="presParOf" srcId="{DE250324-BAA2-4081-B4A4-90B7C632F628}" destId="{801D3FA4-9E34-4438-8647-95B46EED0242}" srcOrd="4" destOrd="0" presId="urn:microsoft.com/office/officeart/2005/8/layout/default"/>
    <dgm:cxn modelId="{276C7629-4A83-4B55-BA2C-D4C8D3CF9E28}" type="presParOf" srcId="{DE250324-BAA2-4081-B4A4-90B7C632F628}" destId="{33CD72A6-F2C1-47B7-A6F7-996B39C9BDED}" srcOrd="5" destOrd="0" presId="urn:microsoft.com/office/officeart/2005/8/layout/default"/>
    <dgm:cxn modelId="{55CE661B-B6A6-4287-B1F6-DA0F9EB3F19B}" type="presParOf" srcId="{DE250324-BAA2-4081-B4A4-90B7C632F628}" destId="{0D9309DD-5FE5-42EE-94DF-6C04F9C8563E}" srcOrd="6" destOrd="0" presId="urn:microsoft.com/office/officeart/2005/8/layout/default"/>
    <dgm:cxn modelId="{B0D473DA-CCBE-4689-BE79-4EA26A0F77D7}" type="presParOf" srcId="{DE250324-BAA2-4081-B4A4-90B7C632F628}" destId="{CC413CC3-8BD1-451D-9A74-229E45CB5AF3}" srcOrd="7" destOrd="0" presId="urn:microsoft.com/office/officeart/2005/8/layout/default"/>
    <dgm:cxn modelId="{6DF6D1A5-8DCE-433A-B1B3-41FB66DE8C4A}" type="presParOf" srcId="{DE250324-BAA2-4081-B4A4-90B7C632F628}" destId="{1F126C2E-62DC-456F-8029-40D548198084}" srcOrd="8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B02E05-28DC-4502-9A0C-B698108CC71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6DCD22F-5068-4082-9F35-9042926FD334}">
      <dgm:prSet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GB" dirty="0"/>
            <a:t>Performance Improvement</a:t>
          </a:r>
        </a:p>
      </dgm:t>
    </dgm:pt>
    <dgm:pt modelId="{4E0F59F8-2CB5-4641-AEB7-8F54A2502FED}" type="parTrans" cxnId="{0DFFC0DB-44FA-4D03-836B-2E593A9E9437}">
      <dgm:prSet/>
      <dgm:spPr/>
      <dgm:t>
        <a:bodyPr/>
        <a:lstStyle/>
        <a:p>
          <a:endParaRPr lang="en-GB"/>
        </a:p>
      </dgm:t>
    </dgm:pt>
    <dgm:pt modelId="{467F5A3C-A130-4073-B20C-5A83BD4CCF7E}" type="sibTrans" cxnId="{0DFFC0DB-44FA-4D03-836B-2E593A9E9437}">
      <dgm:prSet/>
      <dgm:spPr/>
      <dgm:t>
        <a:bodyPr/>
        <a:lstStyle/>
        <a:p>
          <a:endParaRPr lang="en-GB"/>
        </a:p>
      </dgm:t>
    </dgm:pt>
    <dgm:pt modelId="{F36B3C42-39C0-4C98-8991-A7DF15980F27}">
      <dgm:prSet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GB" dirty="0"/>
            <a:t>Data Freshness</a:t>
          </a:r>
        </a:p>
      </dgm:t>
    </dgm:pt>
    <dgm:pt modelId="{7F0084FD-5183-4564-B002-ABD508AC31B9}" type="parTrans" cxnId="{2B206681-8E1A-47FF-AAB9-81A414281314}">
      <dgm:prSet/>
      <dgm:spPr/>
      <dgm:t>
        <a:bodyPr/>
        <a:lstStyle/>
        <a:p>
          <a:endParaRPr lang="en-GB"/>
        </a:p>
      </dgm:t>
    </dgm:pt>
    <dgm:pt modelId="{043CEA69-514C-4E3C-8834-85AA151F4509}" type="sibTrans" cxnId="{2B206681-8E1A-47FF-AAB9-81A414281314}">
      <dgm:prSet/>
      <dgm:spPr/>
      <dgm:t>
        <a:bodyPr/>
        <a:lstStyle/>
        <a:p>
          <a:endParaRPr lang="en-GB"/>
        </a:p>
      </dgm:t>
    </dgm:pt>
    <dgm:pt modelId="{7AB157AF-4B04-453E-9E77-69019CAFD462}">
      <dgm:prSet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r>
            <a:rPr lang="en-GB" dirty="0"/>
            <a:t>Cost Reduction</a:t>
          </a:r>
        </a:p>
      </dgm:t>
    </dgm:pt>
    <dgm:pt modelId="{9D8AD257-FA2A-4A40-AC5C-861358B089F9}" type="parTrans" cxnId="{30494D13-497F-439E-9BE5-0D0889E0D722}">
      <dgm:prSet/>
      <dgm:spPr/>
      <dgm:t>
        <a:bodyPr/>
        <a:lstStyle/>
        <a:p>
          <a:endParaRPr lang="en-GB"/>
        </a:p>
      </dgm:t>
    </dgm:pt>
    <dgm:pt modelId="{4FC01448-33C1-43A2-A1CA-54F6741FB07B}" type="sibTrans" cxnId="{30494D13-497F-439E-9BE5-0D0889E0D722}">
      <dgm:prSet/>
      <dgm:spPr/>
      <dgm:t>
        <a:bodyPr/>
        <a:lstStyle/>
        <a:p>
          <a:endParaRPr lang="en-GB"/>
        </a:p>
      </dgm:t>
    </dgm:pt>
    <dgm:pt modelId="{DE250324-BAA2-4081-B4A4-90B7C632F628}" type="pres">
      <dgm:prSet presAssocID="{96B02E05-28DC-4502-9A0C-B698108CC711}" presName="diagram" presStyleCnt="0">
        <dgm:presLayoutVars>
          <dgm:dir/>
          <dgm:resizeHandles val="exact"/>
        </dgm:presLayoutVars>
      </dgm:prSet>
      <dgm:spPr/>
    </dgm:pt>
    <dgm:pt modelId="{36F28583-CD63-4277-8621-AA326AE52728}" type="pres">
      <dgm:prSet presAssocID="{86DCD22F-5068-4082-9F35-9042926FD334}" presName="node" presStyleLbl="node1" presStyleIdx="0" presStyleCnt="3">
        <dgm:presLayoutVars>
          <dgm:bulletEnabled val="1"/>
        </dgm:presLayoutVars>
      </dgm:prSet>
      <dgm:spPr/>
    </dgm:pt>
    <dgm:pt modelId="{BA201B45-F0B5-4B21-965B-1ABB70AB1B3E}" type="pres">
      <dgm:prSet presAssocID="{467F5A3C-A130-4073-B20C-5A83BD4CCF7E}" presName="sibTrans" presStyleCnt="0"/>
      <dgm:spPr/>
    </dgm:pt>
    <dgm:pt modelId="{119E5E0F-CA29-454A-92E5-DE0783FE376D}" type="pres">
      <dgm:prSet presAssocID="{F36B3C42-39C0-4C98-8991-A7DF15980F27}" presName="node" presStyleLbl="node1" presStyleIdx="1" presStyleCnt="3">
        <dgm:presLayoutVars>
          <dgm:bulletEnabled val="1"/>
        </dgm:presLayoutVars>
      </dgm:prSet>
      <dgm:spPr/>
    </dgm:pt>
    <dgm:pt modelId="{49F1F452-BC97-45D2-8625-B0B13CC56728}" type="pres">
      <dgm:prSet presAssocID="{043CEA69-514C-4E3C-8834-85AA151F4509}" presName="sibTrans" presStyleCnt="0"/>
      <dgm:spPr/>
    </dgm:pt>
    <dgm:pt modelId="{801D3FA4-9E34-4438-8647-95B46EED0242}" type="pres">
      <dgm:prSet presAssocID="{7AB157AF-4B04-453E-9E77-69019CAFD462}" presName="node" presStyleLbl="node1" presStyleIdx="2" presStyleCnt="3">
        <dgm:presLayoutVars>
          <dgm:bulletEnabled val="1"/>
        </dgm:presLayoutVars>
      </dgm:prSet>
      <dgm:spPr/>
    </dgm:pt>
  </dgm:ptLst>
  <dgm:cxnLst>
    <dgm:cxn modelId="{4CFEA50E-268D-43DB-8DE0-1CC0BB5C800D}" type="presOf" srcId="{F36B3C42-39C0-4C98-8991-A7DF15980F27}" destId="{119E5E0F-CA29-454A-92E5-DE0783FE376D}" srcOrd="0" destOrd="0" presId="urn:microsoft.com/office/officeart/2005/8/layout/default"/>
    <dgm:cxn modelId="{30494D13-497F-439E-9BE5-0D0889E0D722}" srcId="{96B02E05-28DC-4502-9A0C-B698108CC711}" destId="{7AB157AF-4B04-453E-9E77-69019CAFD462}" srcOrd="2" destOrd="0" parTransId="{9D8AD257-FA2A-4A40-AC5C-861358B089F9}" sibTransId="{4FC01448-33C1-43A2-A1CA-54F6741FB07B}"/>
    <dgm:cxn modelId="{209A6B77-0A9E-4072-B22D-DB8468F39532}" type="presOf" srcId="{7AB157AF-4B04-453E-9E77-69019CAFD462}" destId="{801D3FA4-9E34-4438-8647-95B46EED0242}" srcOrd="0" destOrd="0" presId="urn:microsoft.com/office/officeart/2005/8/layout/default"/>
    <dgm:cxn modelId="{2B206681-8E1A-47FF-AAB9-81A414281314}" srcId="{96B02E05-28DC-4502-9A0C-B698108CC711}" destId="{F36B3C42-39C0-4C98-8991-A7DF15980F27}" srcOrd="1" destOrd="0" parTransId="{7F0084FD-5183-4564-B002-ABD508AC31B9}" sibTransId="{043CEA69-514C-4E3C-8834-85AA151F4509}"/>
    <dgm:cxn modelId="{3D5CAA8E-5C1E-4653-B76C-FF0FA491836C}" type="presOf" srcId="{96B02E05-28DC-4502-9A0C-B698108CC711}" destId="{DE250324-BAA2-4081-B4A4-90B7C632F628}" srcOrd="0" destOrd="0" presId="urn:microsoft.com/office/officeart/2005/8/layout/default"/>
    <dgm:cxn modelId="{0DFFC0DB-44FA-4D03-836B-2E593A9E9437}" srcId="{96B02E05-28DC-4502-9A0C-B698108CC711}" destId="{86DCD22F-5068-4082-9F35-9042926FD334}" srcOrd="0" destOrd="0" parTransId="{4E0F59F8-2CB5-4641-AEB7-8F54A2502FED}" sibTransId="{467F5A3C-A130-4073-B20C-5A83BD4CCF7E}"/>
    <dgm:cxn modelId="{E2E649E4-8E7B-4AB7-B00B-5970081218DF}" type="presOf" srcId="{86DCD22F-5068-4082-9F35-9042926FD334}" destId="{36F28583-CD63-4277-8621-AA326AE52728}" srcOrd="0" destOrd="0" presId="urn:microsoft.com/office/officeart/2005/8/layout/default"/>
    <dgm:cxn modelId="{EF23A887-C2C3-416E-8BC8-05AEA3AE9F58}" type="presParOf" srcId="{DE250324-BAA2-4081-B4A4-90B7C632F628}" destId="{36F28583-CD63-4277-8621-AA326AE52728}" srcOrd="0" destOrd="0" presId="urn:microsoft.com/office/officeart/2005/8/layout/default"/>
    <dgm:cxn modelId="{72DE21FF-38C4-45C0-8444-05938DC74C13}" type="presParOf" srcId="{DE250324-BAA2-4081-B4A4-90B7C632F628}" destId="{BA201B45-F0B5-4B21-965B-1ABB70AB1B3E}" srcOrd="1" destOrd="0" presId="urn:microsoft.com/office/officeart/2005/8/layout/default"/>
    <dgm:cxn modelId="{24CB3DF2-C4DE-4617-A749-0EAB68C0A5E5}" type="presParOf" srcId="{DE250324-BAA2-4081-B4A4-90B7C632F628}" destId="{119E5E0F-CA29-454A-92E5-DE0783FE376D}" srcOrd="2" destOrd="0" presId="urn:microsoft.com/office/officeart/2005/8/layout/default"/>
    <dgm:cxn modelId="{9E9AF89A-BA42-48A8-8A00-E0CF95180714}" type="presParOf" srcId="{DE250324-BAA2-4081-B4A4-90B7C632F628}" destId="{49F1F452-BC97-45D2-8625-B0B13CC56728}" srcOrd="3" destOrd="0" presId="urn:microsoft.com/office/officeart/2005/8/layout/default"/>
    <dgm:cxn modelId="{7B542759-ABF9-4FBF-8295-5DA179CCDAEA}" type="presParOf" srcId="{DE250324-BAA2-4081-B4A4-90B7C632F628}" destId="{801D3FA4-9E34-4438-8647-95B46EED0242}" srcOrd="4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7D96B-3C81-4C16-A253-639AD9FDAB7F}">
      <dsp:nvSpPr>
        <dsp:cNvPr id="0" name=""/>
        <dsp:cNvSpPr/>
      </dsp:nvSpPr>
      <dsp:spPr>
        <a:xfrm>
          <a:off x="3941" y="408072"/>
          <a:ext cx="2134021" cy="1280413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Fast Data Ingestion</a:t>
          </a:r>
        </a:p>
      </dsp:txBody>
      <dsp:txXfrm>
        <a:off x="3941" y="408072"/>
        <a:ext cx="2134021" cy="1280413"/>
      </dsp:txXfrm>
    </dsp:sp>
    <dsp:sp modelId="{97E945F5-2CC0-4FA6-9E5A-A674E661D752}">
      <dsp:nvSpPr>
        <dsp:cNvPr id="0" name=""/>
        <dsp:cNvSpPr/>
      </dsp:nvSpPr>
      <dsp:spPr>
        <a:xfrm>
          <a:off x="2351365" y="408072"/>
          <a:ext cx="2134021" cy="1280413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Interactive Data Exploration</a:t>
          </a:r>
        </a:p>
      </dsp:txBody>
      <dsp:txXfrm>
        <a:off x="2351365" y="408072"/>
        <a:ext cx="2134021" cy="1280413"/>
      </dsp:txXfrm>
    </dsp:sp>
    <dsp:sp modelId="{1EC192D8-68A4-4DDB-812C-5F466631EB28}">
      <dsp:nvSpPr>
        <dsp:cNvPr id="0" name=""/>
        <dsp:cNvSpPr/>
      </dsp:nvSpPr>
      <dsp:spPr>
        <a:xfrm>
          <a:off x="4698789" y="408072"/>
          <a:ext cx="2134021" cy="1280413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Real Time Analytics on Streaming data</a:t>
          </a:r>
        </a:p>
      </dsp:txBody>
      <dsp:txXfrm>
        <a:off x="4698789" y="408072"/>
        <a:ext cx="2134021" cy="1280413"/>
      </dsp:txXfrm>
    </dsp:sp>
    <dsp:sp modelId="{B8B0FB0D-0ED8-47BA-9DFA-4EB61B66BDA6}">
      <dsp:nvSpPr>
        <dsp:cNvPr id="0" name=""/>
        <dsp:cNvSpPr/>
      </dsp:nvSpPr>
      <dsp:spPr>
        <a:xfrm>
          <a:off x="7046213" y="408072"/>
          <a:ext cx="2134021" cy="1280413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Scalability</a:t>
          </a:r>
        </a:p>
      </dsp:txBody>
      <dsp:txXfrm>
        <a:off x="7046213" y="408072"/>
        <a:ext cx="2134021" cy="1280413"/>
      </dsp:txXfrm>
    </dsp:sp>
    <dsp:sp modelId="{4BEEEDA7-82A5-4371-A636-E4799669B484}">
      <dsp:nvSpPr>
        <dsp:cNvPr id="0" name=""/>
        <dsp:cNvSpPr/>
      </dsp:nvSpPr>
      <dsp:spPr>
        <a:xfrm>
          <a:off x="9393636" y="408072"/>
          <a:ext cx="2134021" cy="1280413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Integration with other Azure Services</a:t>
          </a:r>
        </a:p>
      </dsp:txBody>
      <dsp:txXfrm>
        <a:off x="9393636" y="408072"/>
        <a:ext cx="2134021" cy="12804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F28583-CD63-4277-8621-AA326AE52728}">
      <dsp:nvSpPr>
        <dsp:cNvPr id="0" name=""/>
        <dsp:cNvSpPr/>
      </dsp:nvSpPr>
      <dsp:spPr>
        <a:xfrm>
          <a:off x="3941" y="408072"/>
          <a:ext cx="2134021" cy="1280413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Sliding Window of data</a:t>
          </a:r>
        </a:p>
      </dsp:txBody>
      <dsp:txXfrm>
        <a:off x="3941" y="408072"/>
        <a:ext cx="2134021" cy="1280413"/>
      </dsp:txXfrm>
    </dsp:sp>
    <dsp:sp modelId="{119E5E0F-CA29-454A-92E5-DE0783FE376D}">
      <dsp:nvSpPr>
        <dsp:cNvPr id="0" name=""/>
        <dsp:cNvSpPr/>
      </dsp:nvSpPr>
      <dsp:spPr>
        <a:xfrm>
          <a:off x="2351365" y="408072"/>
          <a:ext cx="2134021" cy="1280413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 err="1"/>
            <a:t>Tante</a:t>
          </a:r>
          <a:r>
            <a:rPr lang="en-GB" sz="2500" kern="1200" dirty="0"/>
            <a:t> </a:t>
          </a:r>
          <a:r>
            <a:rPr lang="en-GB" sz="2500" kern="1200" dirty="0" err="1"/>
            <a:t>letture</a:t>
          </a:r>
          <a:endParaRPr lang="en-GB" sz="2500" kern="1200" dirty="0"/>
        </a:p>
      </dsp:txBody>
      <dsp:txXfrm>
        <a:off x="2351365" y="408072"/>
        <a:ext cx="2134021" cy="1280413"/>
      </dsp:txXfrm>
    </dsp:sp>
    <dsp:sp modelId="{801D3FA4-9E34-4438-8647-95B46EED0242}">
      <dsp:nvSpPr>
        <dsp:cNvPr id="0" name=""/>
        <dsp:cNvSpPr/>
      </dsp:nvSpPr>
      <dsp:spPr>
        <a:xfrm>
          <a:off x="4698789" y="408072"/>
          <a:ext cx="2134021" cy="1280413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Tanti Insert / Append</a:t>
          </a:r>
        </a:p>
      </dsp:txBody>
      <dsp:txXfrm>
        <a:off x="4698789" y="408072"/>
        <a:ext cx="2134021" cy="1280413"/>
      </dsp:txXfrm>
    </dsp:sp>
    <dsp:sp modelId="{0D9309DD-5FE5-42EE-94DF-6C04F9C8563E}">
      <dsp:nvSpPr>
        <dsp:cNvPr id="0" name=""/>
        <dsp:cNvSpPr/>
      </dsp:nvSpPr>
      <dsp:spPr>
        <a:xfrm>
          <a:off x="7046213" y="408072"/>
          <a:ext cx="2134021" cy="1280413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Poche Delete</a:t>
          </a:r>
        </a:p>
      </dsp:txBody>
      <dsp:txXfrm>
        <a:off x="7046213" y="408072"/>
        <a:ext cx="2134021" cy="1280413"/>
      </dsp:txXfrm>
    </dsp:sp>
    <dsp:sp modelId="{1F126C2E-62DC-456F-8029-40D548198084}">
      <dsp:nvSpPr>
        <dsp:cNvPr id="0" name=""/>
        <dsp:cNvSpPr/>
      </dsp:nvSpPr>
      <dsp:spPr>
        <a:xfrm>
          <a:off x="9393636" y="408072"/>
          <a:ext cx="2134021" cy="1280413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NESSUN Update</a:t>
          </a:r>
        </a:p>
      </dsp:txBody>
      <dsp:txXfrm>
        <a:off x="9393636" y="408072"/>
        <a:ext cx="2134021" cy="12804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F28583-CD63-4277-8621-AA326AE52728}">
      <dsp:nvSpPr>
        <dsp:cNvPr id="0" name=""/>
        <dsp:cNvSpPr/>
      </dsp:nvSpPr>
      <dsp:spPr>
        <a:xfrm>
          <a:off x="2450465" y="224"/>
          <a:ext cx="2072084" cy="1243250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Performance Improvement</a:t>
          </a:r>
        </a:p>
      </dsp:txBody>
      <dsp:txXfrm>
        <a:off x="2450465" y="224"/>
        <a:ext cx="2072084" cy="1243250"/>
      </dsp:txXfrm>
    </dsp:sp>
    <dsp:sp modelId="{119E5E0F-CA29-454A-92E5-DE0783FE376D}">
      <dsp:nvSpPr>
        <dsp:cNvPr id="0" name=""/>
        <dsp:cNvSpPr/>
      </dsp:nvSpPr>
      <dsp:spPr>
        <a:xfrm>
          <a:off x="4729757" y="224"/>
          <a:ext cx="2072084" cy="1243250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Data Freshness</a:t>
          </a:r>
        </a:p>
      </dsp:txBody>
      <dsp:txXfrm>
        <a:off x="4729757" y="224"/>
        <a:ext cx="2072084" cy="1243250"/>
      </dsp:txXfrm>
    </dsp:sp>
    <dsp:sp modelId="{801D3FA4-9E34-4438-8647-95B46EED0242}">
      <dsp:nvSpPr>
        <dsp:cNvPr id="0" name=""/>
        <dsp:cNvSpPr/>
      </dsp:nvSpPr>
      <dsp:spPr>
        <a:xfrm>
          <a:off x="7009050" y="224"/>
          <a:ext cx="2072084" cy="1243250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Cost Reduction</a:t>
          </a:r>
        </a:p>
      </dsp:txBody>
      <dsp:txXfrm>
        <a:off x="7009050" y="224"/>
        <a:ext cx="2072084" cy="1243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79F187-AA7B-B9EB-417D-A11042A5C0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B271A-CB58-D780-E97A-976ABB5C31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311FB-7E68-42D8-B905-797E3C8A5380}" type="datetimeFigureOut">
              <a:rPr lang="it-IT" smtClean="0"/>
              <a:t>24/02/2024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B5587-09B1-1B92-1987-298BD97B1D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D8DB-864B-FF6D-9B9E-A3990A5A5F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778EB-3311-4540-80F9-10D60222649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1407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43671D1F-FA0F-4341-7D96-A9D680FC0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5657" y="4359656"/>
            <a:ext cx="2452914" cy="1306251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99BBB0-548B-6455-52DE-7D0D09CF39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99342" y="2658479"/>
            <a:ext cx="4380694" cy="85639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Sponsors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4367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Sponsors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8CFE7EA-FEBA-1396-F31C-4D371D6168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1202" y="1350528"/>
            <a:ext cx="4444566" cy="1093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748EC4-DB70-C7EB-CD72-443BC2064F0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92486" y="3729513"/>
            <a:ext cx="4969628" cy="6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63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96805-5E99-8767-16A9-13F7E7D6C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1656" y="365124"/>
            <a:ext cx="9176657" cy="1336163"/>
          </a:xfrm>
          <a:prstGeom prst="rect">
            <a:avLst/>
          </a:prstGeom>
        </p:spPr>
        <p:txBody>
          <a:bodyPr anchor="ctr"/>
          <a:lstStyle>
            <a:lvl1pPr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Demo</a:t>
            </a:r>
            <a:endParaRPr lang="it-IT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12F960-9285-3860-88A6-95FB6E1447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1" y="2061713"/>
            <a:ext cx="4781908" cy="301924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0B946-5470-D7D6-A57D-91FD903EBF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782" y="1864406"/>
            <a:ext cx="5082270" cy="42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5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6606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56030-CDD4-781E-BC79-C43E63A23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2113" y="1868826"/>
            <a:ext cx="2162175" cy="20177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19C03B-AA60-6C55-1B8E-1853790F5F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567089"/>
            <a:ext cx="6926943" cy="37596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751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6606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56030-CDD4-781E-BC79-C43E63A23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2113" y="1868826"/>
            <a:ext cx="2162175" cy="20177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19C03B-AA60-6C55-1B8E-1853790F5F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567089"/>
            <a:ext cx="6926943" cy="37596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299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A50CF4F-5907-6C39-762B-A14FB24F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2801257"/>
            <a:ext cx="7155543" cy="2409371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lang="it-IT" sz="3200" b="1" dirty="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0098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AECA2C-4EA2-D4F2-734E-8B2663FD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268607" cy="287972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78251B-A4E5-2344-D3F4-239C26835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26860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34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7661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7332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037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8456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5813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3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98857" y="6016242"/>
            <a:ext cx="1915886" cy="725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55FCE-4E66-E6C0-B0CB-B666A76DB2D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53028" y="5875203"/>
            <a:ext cx="2279238" cy="96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3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8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14620" y="4457699"/>
            <a:ext cx="1915886" cy="725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55FCE-4E66-E6C0-B0CB-B666A76DB2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05486" y="2614502"/>
            <a:ext cx="4371298" cy="18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6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9257CBA-A82E-066B-F5AB-348B4741D07A}"/>
              </a:ext>
            </a:extLst>
          </p:cNvPr>
          <p:cNvSpPr/>
          <p:nvPr userDrawn="1"/>
        </p:nvSpPr>
        <p:spPr>
          <a:xfrm>
            <a:off x="0" y="365125"/>
            <a:ext cx="12192000" cy="132556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54DE08-1700-114D-4DE0-E49A2306CA0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6114" y="627510"/>
            <a:ext cx="1902362" cy="80214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365125"/>
            <a:ext cx="9162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596F0BD-2963-5551-554E-EA7A0E0A80E4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255224" y="6348420"/>
            <a:ext cx="974271" cy="369007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9539977-F044-DF12-6809-40340F3FC9B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196402" y="6353862"/>
            <a:ext cx="1831892" cy="358123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54965EBE-9825-B0FA-6646-86E0A5DFAAA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412778" y="6273509"/>
            <a:ext cx="974271" cy="518829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501848D3-99D4-6E8D-F4CA-95B5FB78B782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018476" y="6309349"/>
            <a:ext cx="1817755" cy="4471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6AF2E1-E670-703C-D056-CB1F810248E9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388465" y="6349696"/>
            <a:ext cx="2664142" cy="36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4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86" r:id="rId7"/>
    <p:sldLayoutId id="214748369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pricing/details/data-explorer/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data-explorer/kusto/query/" TargetMode="Externa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explorer.azure.com/home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etective.kusto.io/" TargetMode="Externa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mailto:MSFT-ADX@beantech.it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A04F39-FFFC-2E03-CFD5-91982385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Monitora la tua farm di </a:t>
            </a:r>
            <a:r>
              <a:rPr lang="it-IT" dirty="0" err="1"/>
              <a:t>Minecraft</a:t>
            </a:r>
            <a:r>
              <a:rPr lang="it-IT" dirty="0"/>
              <a:t> con Azure Data Explorer</a:t>
            </a:r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E8EB7-09DF-E82A-A941-5834E2082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4AAD8-E0D8-2D12-3C1E-CDA65DB8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Real Life Story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DD179B-31B1-BF8D-9075-2B9726551DF1}"/>
              </a:ext>
            </a:extLst>
          </p:cNvPr>
          <p:cNvSpPr txBox="1"/>
          <p:nvPr/>
        </p:nvSpPr>
        <p:spPr>
          <a:xfrm>
            <a:off x="953614" y="1770969"/>
            <a:ext cx="1028477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"Day"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"DayTime"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428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"OutputChests"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:[[],[],[],[],[],[],[],[],[],[],[],[{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"Slot"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"minecraft:honey_block"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"Count"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"Slot"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"minecraft:honey_block"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"Count"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"Slot"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"minecraft:honey_block"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"Count"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}],[],[],[],[],[],[],[],[],[],[],[],[],[],[],[],[],[],[],[],[],[],[],[],[],[],[],[],[],[],[],[],[],[],[],[],[]]}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"Day"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"DayTime"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428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"Beehives"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"Bees"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"TicksInHive"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481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"EntityData"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"Attributes"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"Operation"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"UUID"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-677666685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-1972092740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-1499300242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59951531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"Amount"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0.021267192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"Random spawn bonus"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minecraft:generic.follow_range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"minecraft:generic.movement_speed"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}]}},{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"TicksInHive"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382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"EntityData"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"Attributes"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"Operation"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"UUID"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-1289509923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-525185133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-1405974367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-370337279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"Amount"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0.051070083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"Random spawn bonus"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minecraft:generic.follow_range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"minecraft:generic.movement_speed"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}]}}]},{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"Bees"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"TicksInHive"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499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"EntityData"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"Attributes"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"Operation"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"UUID"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549663717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1511737572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-1728276919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-1347919532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"Amount"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-0.08425045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"Random spawn bonus"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minecraft:generic.follow_range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"minecraft:generic.movement_speed"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}]}},{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"TicksInHive"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494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"EntityData"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"Attributes"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"Operation"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"UUID"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-1254433216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1652508928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-1391806683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-1742753251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"Amount"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-0.0009832926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"Random spawn bonus"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minecraft:generic.follow_range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"minecraft:generic.movement_speed"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}]}},{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"TicksInHive"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435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"EntityData"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"Attributes"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"Operation"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"UUID"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-766511703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360467320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-1686136457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710167439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"Amount"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0.077570975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"Random spawn bonus"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minecraft:generic.follow_range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"minecraft:generic.movement_speed"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}]}}]},{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"Bees"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"TicksInHive"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442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"EntityData"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"Attributes"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"Operation"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"UUID"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1414183203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-600161118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-1853165412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-1011782503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"Amount"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0.019186005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"Random spawn bonus"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minecraft:generic.follow_range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"minecraft:generic.movement_speed"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}]}}]},{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"Bees"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"TicksInHive"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475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"EntityData"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"Attributes"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"Operation"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"UUID"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-932296066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1913995519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-1783415465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1928982629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"Amount"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-0.014792211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"Random spawn bonus"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minecraft:generic.follow_range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"minecraft:generic.movement_speed"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}]}},{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"TicksInHive"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471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"EntityData"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"Attributes"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"Operation"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"UUID"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-1534697145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-419213640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-1671080197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1774861776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"Amount"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-0.0074034343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"Random spawn bonus"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minecraft:generic.follow_range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"minecraft:generic.movement_speed"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}]}},{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"TicksInHive"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390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"EntityData"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"Attributes"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"Operation"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"UUID"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1962122137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-289979547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-1389281492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-367137004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"Amount"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-0.06051512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"Random spawn bonus"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minecraft:generic.follow_range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"minecraft:generic.movement_speed"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}]}}]},{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"Bees"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"TicksInHive"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503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"EntityData"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"Attributes"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"Operation"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"UUID"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-940783886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1447709448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-1767725088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385664109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"Amount"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-0.013383434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"Random spawn bonus"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minecraft:generic.follow_range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"minecraft:generic.movement_speed"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}]}},{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"TicksInHive"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364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"EntityData"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"Attributes"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"Operation"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"UUID"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379455662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-1215346290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-1696347354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-855400929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"Amount"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-0.01707336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"Random spawn bonus"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minecraft:generic.follow_range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"minecraft:generic.movement_speed"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}]}}]},{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"Bees"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"TicksInHive"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519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"EntityData"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"Attributes"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"Operation"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"UUID"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-699739745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-798012115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-1277718758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61184767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"Amount"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0.0645359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"Random spawn bonus"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minecraft:generic.follow_range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"minecraft:generic.movement_speed"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}]}},{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"TicksInHive"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"EntityData"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"Attributes"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"Operation"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"UUID"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230179695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1530480144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-1744421406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1349736889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"Amount"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-0.01854032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"Random spawn bonus"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minecraft:generic.follow_range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"minecraft:generic.movement_speed"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}]}}]},{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"Bees"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"TicksInHive"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512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"EntityData"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"Attributes"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48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"Operation"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"UUID"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:[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-889986075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-561559534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-1540669335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1297470529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"Amount"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-0.047952812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"Random spawn bonus"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minecraft:generic.follow_range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},{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"Base"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"Modifiers"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GB" sz="9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GB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"minecraft:generic.movement_speed"</a:t>
            </a:r>
            <a:r>
              <a:rPr lang="en-GB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}]}}]}]}</a:t>
            </a:r>
          </a:p>
        </p:txBody>
      </p:sp>
    </p:spTree>
    <p:extLst>
      <p:ext uri="{BB962C8B-B14F-4D97-AF65-F5344CB8AC3E}">
        <p14:creationId xmlns:p14="http://schemas.microsoft.com/office/powerpoint/2010/main" val="292398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93F84-00BB-23B5-04BB-24A6E55F4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0DE9-EECC-C99F-CFC1-7DF1820B1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Real Life Story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7287EFF-FA75-6869-97C5-D3D2F2F4B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676065" y="3500523"/>
            <a:ext cx="131044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الدليل السهل والسريع الى لغة #C - مدونة 4 كود">
            <a:extLst>
              <a:ext uri="{FF2B5EF4-FFF2-40B4-BE49-F238E27FC236}">
                <a16:creationId xmlns:a16="http://schemas.microsoft.com/office/drawing/2014/main" id="{9B36B134-8921-CDE8-2F3E-9B21398C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539" y="350052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ata Connectors | Sisense">
            <a:extLst>
              <a:ext uri="{FF2B5EF4-FFF2-40B4-BE49-F238E27FC236}">
                <a16:creationId xmlns:a16="http://schemas.microsoft.com/office/drawing/2014/main" id="{C839F8B9-8538-A4C8-494B-DB7258373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591" y="3500523"/>
            <a:ext cx="144000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ive Azure Storage Services to Consider for Your Solution - Feras' Blog">
            <a:extLst>
              <a:ext uri="{FF2B5EF4-FFF2-40B4-BE49-F238E27FC236}">
                <a16:creationId xmlns:a16="http://schemas.microsoft.com/office/drawing/2014/main" id="{49CCC699-A205-89A8-5BEE-AC2913BB5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565" y="350052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1CC8369-8375-861E-053A-6A317CAEB17A}"/>
              </a:ext>
            </a:extLst>
          </p:cNvPr>
          <p:cNvSpPr/>
          <p:nvPr/>
        </p:nvSpPr>
        <p:spPr>
          <a:xfrm>
            <a:off x="5519539" y="4033071"/>
            <a:ext cx="946023" cy="374904"/>
          </a:xfrm>
          <a:prstGeom prst="rightArrow">
            <a:avLst/>
          </a:prstGeom>
          <a:solidFill>
            <a:srgbClr val="324147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B1E3531-AE21-62D7-F858-9F2DD97EB026}"/>
              </a:ext>
            </a:extLst>
          </p:cNvPr>
          <p:cNvSpPr/>
          <p:nvPr/>
        </p:nvSpPr>
        <p:spPr>
          <a:xfrm>
            <a:off x="8126066" y="4033071"/>
            <a:ext cx="946023" cy="374904"/>
          </a:xfrm>
          <a:prstGeom prst="rightArrow">
            <a:avLst/>
          </a:prstGeom>
          <a:solidFill>
            <a:srgbClr val="324147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C60FA5C7-2D77-6360-0209-F22C8D0DED7B}"/>
              </a:ext>
            </a:extLst>
          </p:cNvPr>
          <p:cNvSpPr/>
          <p:nvPr/>
        </p:nvSpPr>
        <p:spPr>
          <a:xfrm>
            <a:off x="3133516" y="4033071"/>
            <a:ext cx="946023" cy="374904"/>
          </a:xfrm>
          <a:prstGeom prst="leftRightArrow">
            <a:avLst/>
          </a:prstGeom>
          <a:solidFill>
            <a:srgbClr val="32414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D2D148C5-619B-F237-B15A-213597E3F833}"/>
              </a:ext>
            </a:extLst>
          </p:cNvPr>
          <p:cNvSpPr/>
          <p:nvPr/>
        </p:nvSpPr>
        <p:spPr>
          <a:xfrm>
            <a:off x="5647862" y="3096202"/>
            <a:ext cx="686462" cy="808642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.</a:t>
            </a:r>
            <a:r>
              <a:rPr lang="en-GB" sz="1600" dirty="0" err="1"/>
              <a:t>jsonl</a:t>
            </a:r>
            <a:endParaRPr lang="en-GB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A9C7E1-8C51-F9C5-6369-205150428297}"/>
              </a:ext>
            </a:extLst>
          </p:cNvPr>
          <p:cNvSpPr txBox="1"/>
          <p:nvPr/>
        </p:nvSpPr>
        <p:spPr>
          <a:xfrm>
            <a:off x="3241331" y="3663739"/>
            <a:ext cx="73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RCON</a:t>
            </a:r>
          </a:p>
        </p:txBody>
      </p:sp>
    </p:spTree>
    <p:extLst>
      <p:ext uri="{BB962C8B-B14F-4D97-AF65-F5344CB8AC3E}">
        <p14:creationId xmlns:p14="http://schemas.microsoft.com/office/powerpoint/2010/main" val="4219091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DC38A3-3315-56E0-E56D-C629EC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Azure Data Explorer</a:t>
            </a:r>
          </a:p>
        </p:txBody>
      </p:sp>
      <p:pic>
        <p:nvPicPr>
          <p:cNvPr id="2050" name="Picture 2" descr="Data Connectors | Sisense">
            <a:extLst>
              <a:ext uri="{FF2B5EF4-FFF2-40B4-BE49-F238E27FC236}">
                <a16:creationId xmlns:a16="http://schemas.microsoft.com/office/drawing/2014/main" id="{E1AE2B12-2766-AD7A-EE83-039BA3671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353" y="3251523"/>
            <a:ext cx="1682208" cy="168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300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Data Explorer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F4FE982D-5E5C-CCE5-CB50-4EB99BC85F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9680" y="1965960"/>
            <a:ext cx="9392920" cy="4211003"/>
          </a:xfrm>
        </p:spPr>
        <p:txBody>
          <a:bodyPr anchor="ctr">
            <a:normAutofit/>
          </a:bodyPr>
          <a:lstStyle/>
          <a:p>
            <a:pPr algn="just"/>
            <a:r>
              <a:rPr lang="en-GB" sz="2400" dirty="0" err="1">
                <a:solidFill>
                  <a:schemeClr val="tx1"/>
                </a:solidFill>
              </a:rPr>
              <a:t>Servizio</a:t>
            </a:r>
            <a:r>
              <a:rPr lang="en-GB" sz="2400" dirty="0">
                <a:solidFill>
                  <a:schemeClr val="tx1"/>
                </a:solidFill>
              </a:rPr>
              <a:t> di </a:t>
            </a:r>
            <a:r>
              <a:rPr lang="en-GB" sz="2400" dirty="0" err="1">
                <a:solidFill>
                  <a:schemeClr val="tx1"/>
                </a:solidFill>
              </a:rPr>
              <a:t>analisi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 err="1">
                <a:solidFill>
                  <a:schemeClr val="tx1"/>
                </a:solidFill>
              </a:rPr>
              <a:t>dati</a:t>
            </a:r>
            <a:r>
              <a:rPr lang="en-GB" sz="2400" dirty="0">
                <a:solidFill>
                  <a:schemeClr val="tx1"/>
                </a:solidFill>
              </a:rPr>
              <a:t> veloce</a:t>
            </a:r>
          </a:p>
          <a:p>
            <a:pPr algn="just"/>
            <a:endParaRPr lang="en-GB" sz="2400" dirty="0">
              <a:solidFill>
                <a:schemeClr val="tx1"/>
              </a:solidFill>
            </a:endParaRPr>
          </a:p>
          <a:p>
            <a:pPr algn="just"/>
            <a:r>
              <a:rPr lang="en-GB" sz="2400" dirty="0" err="1">
                <a:solidFill>
                  <a:schemeClr val="tx1"/>
                </a:solidFill>
              </a:rPr>
              <a:t>Serivizio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 err="1">
                <a:solidFill>
                  <a:schemeClr val="tx1"/>
                </a:solidFill>
              </a:rPr>
              <a:t>totalmente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 err="1">
                <a:solidFill>
                  <a:schemeClr val="tx1"/>
                </a:solidFill>
              </a:rPr>
              <a:t>gestito</a:t>
            </a:r>
            <a:endParaRPr lang="en-GB" sz="2400" dirty="0">
              <a:solidFill>
                <a:schemeClr val="tx1"/>
              </a:solidFill>
            </a:endParaRPr>
          </a:p>
          <a:p>
            <a:pPr algn="just"/>
            <a:endParaRPr lang="en-GB" sz="2400" dirty="0">
              <a:solidFill>
                <a:schemeClr val="tx1"/>
              </a:solidFill>
            </a:endParaRPr>
          </a:p>
          <a:p>
            <a:pPr algn="just"/>
            <a:r>
              <a:rPr lang="en-GB" sz="2400" dirty="0" err="1">
                <a:solidFill>
                  <a:schemeClr val="tx1"/>
                </a:solidFill>
              </a:rPr>
              <a:t>Analisi</a:t>
            </a:r>
            <a:r>
              <a:rPr lang="en-GB" sz="2400" dirty="0">
                <a:solidFill>
                  <a:schemeClr val="tx1"/>
                </a:solidFill>
              </a:rPr>
              <a:t> in tempo </a:t>
            </a:r>
            <a:r>
              <a:rPr lang="en-GB" sz="2400" dirty="0" err="1">
                <a:solidFill>
                  <a:schemeClr val="tx1"/>
                </a:solidFill>
              </a:rPr>
              <a:t>reale</a:t>
            </a:r>
            <a:r>
              <a:rPr lang="en-GB" sz="2400" dirty="0">
                <a:solidFill>
                  <a:schemeClr val="tx1"/>
                </a:solidFill>
              </a:rPr>
              <a:t> di </a:t>
            </a:r>
            <a:r>
              <a:rPr lang="en-GB" sz="2400" dirty="0" err="1">
                <a:solidFill>
                  <a:schemeClr val="tx1"/>
                </a:solidFill>
              </a:rPr>
              <a:t>grandi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 err="1">
                <a:solidFill>
                  <a:schemeClr val="tx1"/>
                </a:solidFill>
              </a:rPr>
              <a:t>volumi</a:t>
            </a:r>
            <a:r>
              <a:rPr lang="en-GB" sz="2400" dirty="0">
                <a:solidFill>
                  <a:schemeClr val="tx1"/>
                </a:solidFill>
              </a:rPr>
              <a:t> di </a:t>
            </a:r>
            <a:r>
              <a:rPr lang="en-GB" sz="2400" dirty="0" err="1">
                <a:solidFill>
                  <a:schemeClr val="tx1"/>
                </a:solidFill>
              </a:rPr>
              <a:t>dati</a:t>
            </a:r>
            <a:r>
              <a:rPr lang="en-GB" sz="2400" dirty="0">
                <a:solidFill>
                  <a:schemeClr val="tx1"/>
                </a:solidFill>
              </a:rPr>
              <a:t>, </a:t>
            </a:r>
            <a:r>
              <a:rPr lang="en-GB" sz="2400" dirty="0" err="1">
                <a:solidFill>
                  <a:schemeClr val="tx1"/>
                </a:solidFill>
              </a:rPr>
              <a:t>provenienti</a:t>
            </a:r>
            <a:r>
              <a:rPr lang="en-GB" sz="2400" dirty="0">
                <a:solidFill>
                  <a:schemeClr val="tx1"/>
                </a:solidFill>
              </a:rPr>
              <a:t> da </a:t>
            </a:r>
            <a:r>
              <a:rPr lang="en-GB" sz="2400" dirty="0" err="1">
                <a:solidFill>
                  <a:schemeClr val="tx1"/>
                </a:solidFill>
              </a:rPr>
              <a:t>applicazioni</a:t>
            </a:r>
            <a:r>
              <a:rPr lang="en-GB" sz="2400" dirty="0">
                <a:solidFill>
                  <a:schemeClr val="tx1"/>
                </a:solidFill>
              </a:rPr>
              <a:t>, </a:t>
            </a:r>
            <a:r>
              <a:rPr lang="en-GB" sz="2400" dirty="0" err="1">
                <a:solidFill>
                  <a:schemeClr val="tx1"/>
                </a:solidFill>
              </a:rPr>
              <a:t>siti</a:t>
            </a:r>
            <a:r>
              <a:rPr lang="en-GB" sz="2400" dirty="0">
                <a:solidFill>
                  <a:schemeClr val="tx1"/>
                </a:solidFill>
              </a:rPr>
              <a:t> web, </a:t>
            </a:r>
            <a:r>
              <a:rPr lang="en-GB" sz="2400" dirty="0" err="1">
                <a:solidFill>
                  <a:schemeClr val="tx1"/>
                </a:solidFill>
              </a:rPr>
              <a:t>dispositivi</a:t>
            </a:r>
            <a:r>
              <a:rPr lang="en-GB" sz="2400" dirty="0">
                <a:solidFill>
                  <a:schemeClr val="tx1"/>
                </a:solidFill>
              </a:rPr>
              <a:t> IoT </a:t>
            </a:r>
            <a:r>
              <a:rPr lang="en-GB" sz="2400" dirty="0" err="1">
                <a:solidFill>
                  <a:schemeClr val="tx1"/>
                </a:solidFill>
              </a:rPr>
              <a:t>ecc</a:t>
            </a:r>
            <a:r>
              <a:rPr lang="en-GB" sz="2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7584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Data Explorer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C80F-08D7-7AA6-174D-57C8904E2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80" y="1936644"/>
            <a:ext cx="10251440" cy="810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>
                <a:solidFill>
                  <a:schemeClr val="tx1"/>
                </a:solidFill>
              </a:rPr>
              <a:t>Features </a:t>
            </a:r>
            <a:r>
              <a:rPr lang="en-GB" sz="2800" b="1" dirty="0" err="1">
                <a:solidFill>
                  <a:schemeClr val="tx1"/>
                </a:solidFill>
              </a:rPr>
              <a:t>Principali</a:t>
            </a:r>
            <a:endParaRPr lang="en-GB" sz="2800" b="1" dirty="0">
              <a:solidFill>
                <a:schemeClr val="tx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D91C2D3-3358-9E50-6A42-A682CC0B8637}"/>
              </a:ext>
            </a:extLst>
          </p:cNvPr>
          <p:cNvGraphicFramePr/>
          <p:nvPr/>
        </p:nvGraphicFramePr>
        <p:xfrm>
          <a:off x="330200" y="2993496"/>
          <a:ext cx="11531600" cy="2096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2766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Data Explorer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C80F-08D7-7AA6-174D-57C8904E2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80" y="1936644"/>
            <a:ext cx="10251440" cy="810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 err="1">
                <a:solidFill>
                  <a:schemeClr val="tx1"/>
                </a:solidFill>
              </a:rPr>
              <a:t>Quando</a:t>
            </a:r>
            <a:r>
              <a:rPr lang="en-GB" sz="2800" b="1" dirty="0">
                <a:solidFill>
                  <a:schemeClr val="tx1"/>
                </a:solidFill>
              </a:rPr>
              <a:t> ha senso </a:t>
            </a:r>
            <a:r>
              <a:rPr lang="en-GB" sz="2800" b="1" dirty="0" err="1">
                <a:solidFill>
                  <a:schemeClr val="tx1"/>
                </a:solidFill>
              </a:rPr>
              <a:t>utilizzare</a:t>
            </a:r>
            <a:r>
              <a:rPr lang="en-GB" sz="2800" b="1" dirty="0">
                <a:solidFill>
                  <a:schemeClr val="tx1"/>
                </a:solidFill>
              </a:rPr>
              <a:t> ADX?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D91C2D3-3358-9E50-6A42-A682CC0B8637}"/>
              </a:ext>
            </a:extLst>
          </p:cNvPr>
          <p:cNvGraphicFramePr/>
          <p:nvPr/>
        </p:nvGraphicFramePr>
        <p:xfrm>
          <a:off x="330200" y="2993496"/>
          <a:ext cx="11531600" cy="2096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5047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Data Explorer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C80F-08D7-7AA6-174D-57C8904E2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80" y="1936644"/>
            <a:ext cx="10251440" cy="810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>
                <a:solidFill>
                  <a:schemeClr val="tx1"/>
                </a:solidFill>
              </a:rPr>
              <a:t>Pricing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D6B890-EDAD-B27D-CA24-090DCBE0AD1D}"/>
              </a:ext>
            </a:extLst>
          </p:cNvPr>
          <p:cNvSpPr txBox="1"/>
          <p:nvPr/>
        </p:nvSpPr>
        <p:spPr>
          <a:xfrm>
            <a:off x="1816100" y="562356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More info on </a:t>
            </a:r>
            <a:r>
              <a:rPr lang="en-GB" sz="1800" dirty="0">
                <a:solidFill>
                  <a:schemeClr val="tx1"/>
                </a:solidFill>
                <a:hlinkClick r:id="rId2"/>
              </a:rPr>
              <a:t>https://azure.microsoft.com/en-us/pricing/details/data-explorer/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4C31A2A-6131-C211-5C29-59D0DE34268C}"/>
              </a:ext>
            </a:extLst>
          </p:cNvPr>
          <p:cNvSpPr txBox="1">
            <a:spLocks/>
          </p:cNvSpPr>
          <p:nvPr/>
        </p:nvSpPr>
        <p:spPr>
          <a:xfrm>
            <a:off x="1671320" y="2818659"/>
            <a:ext cx="8595360" cy="810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sz="2800" b="1" dirty="0">
                <a:solidFill>
                  <a:schemeClr val="tx1"/>
                </a:solidFill>
              </a:rPr>
              <a:t>ADX Cost   </a:t>
            </a:r>
            <a:r>
              <a:rPr lang="en-GB" sz="2800" dirty="0">
                <a:solidFill>
                  <a:schemeClr val="tx1"/>
                </a:solidFill>
              </a:rPr>
              <a:t>+   </a:t>
            </a:r>
            <a:r>
              <a:rPr lang="en-GB" sz="2800" b="1" dirty="0">
                <a:solidFill>
                  <a:schemeClr val="tx1"/>
                </a:solidFill>
              </a:rPr>
              <a:t>VMs Cluster Cost   </a:t>
            </a:r>
            <a:r>
              <a:rPr lang="en-GB" sz="2800" dirty="0">
                <a:solidFill>
                  <a:schemeClr val="tx1"/>
                </a:solidFill>
              </a:rPr>
              <a:t>+</a:t>
            </a:r>
            <a:r>
              <a:rPr lang="en-GB" sz="2800" b="1" dirty="0">
                <a:solidFill>
                  <a:schemeClr val="tx1"/>
                </a:solidFill>
              </a:rPr>
              <a:t>   Storage Cost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557135-FA06-323C-5EB3-397F0EE1CC0D}"/>
              </a:ext>
            </a:extLst>
          </p:cNvPr>
          <p:cNvSpPr/>
          <p:nvPr/>
        </p:nvSpPr>
        <p:spPr>
          <a:xfrm>
            <a:off x="1722120" y="3533034"/>
            <a:ext cx="1717040" cy="171704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Dev/Test</a:t>
            </a:r>
          </a:p>
          <a:p>
            <a:pPr algn="ctr"/>
            <a:r>
              <a:rPr lang="en-GB" b="1" dirty="0"/>
              <a:t>Free </a:t>
            </a:r>
            <a:r>
              <a:rPr lang="en-GB" dirty="0"/>
              <a:t>(No SLA)</a:t>
            </a:r>
            <a:endParaRPr lang="en-GB" b="1" dirty="0"/>
          </a:p>
          <a:p>
            <a:pPr algn="ctr"/>
            <a:endParaRPr lang="en-GB" dirty="0"/>
          </a:p>
          <a:p>
            <a:pPr algn="ctr"/>
            <a:r>
              <a:rPr lang="en-GB" dirty="0"/>
              <a:t>Standard</a:t>
            </a:r>
          </a:p>
          <a:p>
            <a:pPr algn="ctr"/>
            <a:r>
              <a:rPr lang="en-GB" dirty="0"/>
              <a:t>$0.11/core per hour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49BC88-69E4-F440-7F20-55CA57A659C7}"/>
              </a:ext>
            </a:extLst>
          </p:cNvPr>
          <p:cNvSpPr/>
          <p:nvPr/>
        </p:nvSpPr>
        <p:spPr>
          <a:xfrm>
            <a:off x="4800600" y="3533034"/>
            <a:ext cx="1717040" cy="171704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Varies on VM Size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$0.126/hour for the smallest VM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BA9D5D-BA7C-C8D5-AA2A-FCB1363E9B6D}"/>
              </a:ext>
            </a:extLst>
          </p:cNvPr>
          <p:cNvSpPr/>
          <p:nvPr/>
        </p:nvSpPr>
        <p:spPr>
          <a:xfrm>
            <a:off x="8117840" y="3533034"/>
            <a:ext cx="1717040" cy="171704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Varies by usage</a:t>
            </a:r>
          </a:p>
        </p:txBody>
      </p:sp>
    </p:spTree>
    <p:extLst>
      <p:ext uri="{BB962C8B-B14F-4D97-AF65-F5344CB8AC3E}">
        <p14:creationId xmlns:p14="http://schemas.microsoft.com/office/powerpoint/2010/main" val="2325849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Data Explorer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C80F-08D7-7AA6-174D-57C8904E2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80" y="1936644"/>
            <a:ext cx="10251440" cy="810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 err="1">
                <a:solidFill>
                  <a:schemeClr val="tx1"/>
                </a:solidFill>
              </a:rPr>
              <a:t>Organizzazione</a:t>
            </a:r>
            <a:r>
              <a:rPr lang="en-GB" sz="2800" b="1" dirty="0">
                <a:solidFill>
                  <a:schemeClr val="tx1"/>
                </a:solidFill>
              </a:rPr>
              <a:t> </a:t>
            </a:r>
            <a:r>
              <a:rPr lang="en-GB" sz="2800" b="1" dirty="0" err="1">
                <a:solidFill>
                  <a:schemeClr val="tx1"/>
                </a:solidFill>
              </a:rPr>
              <a:t>dei</a:t>
            </a:r>
            <a:r>
              <a:rPr lang="en-GB" sz="2800" b="1" dirty="0">
                <a:solidFill>
                  <a:schemeClr val="tx1"/>
                </a:solidFill>
              </a:rPr>
              <a:t> </a:t>
            </a:r>
            <a:r>
              <a:rPr lang="en-GB" sz="2800" b="1" dirty="0" err="1">
                <a:solidFill>
                  <a:schemeClr val="tx1"/>
                </a:solidFill>
              </a:rPr>
              <a:t>dati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33BC3-6AFF-1B47-8385-B1165E47B67A}"/>
              </a:ext>
            </a:extLst>
          </p:cNvPr>
          <p:cNvSpPr/>
          <p:nvPr/>
        </p:nvSpPr>
        <p:spPr>
          <a:xfrm>
            <a:off x="5862320" y="2704781"/>
            <a:ext cx="2753360" cy="57742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Cluster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D4A695-4CC0-17C7-D4FA-02720741082A}"/>
              </a:ext>
            </a:extLst>
          </p:cNvPr>
          <p:cNvSpPr/>
          <p:nvPr/>
        </p:nvSpPr>
        <p:spPr>
          <a:xfrm>
            <a:off x="6228080" y="3386242"/>
            <a:ext cx="2753360" cy="57742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Database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3EE07A-199F-A431-7629-367AB271D218}"/>
              </a:ext>
            </a:extLst>
          </p:cNvPr>
          <p:cNvSpPr/>
          <p:nvPr/>
        </p:nvSpPr>
        <p:spPr>
          <a:xfrm>
            <a:off x="6670040" y="4067703"/>
            <a:ext cx="2753360" cy="57742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F3AA39-EF2D-8441-CF4E-02DAF43BFAAC}"/>
              </a:ext>
            </a:extLst>
          </p:cNvPr>
          <p:cNvSpPr/>
          <p:nvPr/>
        </p:nvSpPr>
        <p:spPr>
          <a:xfrm>
            <a:off x="7081520" y="4749164"/>
            <a:ext cx="2753360" cy="577428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Schema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BDD026C-7C77-9B93-AAC1-9C6F0FB82052}"/>
              </a:ext>
            </a:extLst>
          </p:cNvPr>
          <p:cNvSpPr txBox="1">
            <a:spLocks/>
          </p:cNvSpPr>
          <p:nvPr/>
        </p:nvSpPr>
        <p:spPr>
          <a:xfrm>
            <a:off x="843280" y="2704781"/>
            <a:ext cx="4810759" cy="8108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800" dirty="0">
                <a:solidFill>
                  <a:schemeClr val="tx1"/>
                </a:solidFill>
              </a:rPr>
              <a:t>Simile ai database </a:t>
            </a:r>
            <a:r>
              <a:rPr lang="en-GB" sz="2800" dirty="0" err="1">
                <a:solidFill>
                  <a:schemeClr val="tx1"/>
                </a:solidFill>
              </a:rPr>
              <a:t>relazionali</a:t>
            </a:r>
            <a:r>
              <a:rPr lang="en-GB" sz="2800" dirty="0">
                <a:solidFill>
                  <a:schemeClr val="tx1"/>
                </a:solidFill>
              </a:rPr>
              <a:t> (ex: </a:t>
            </a:r>
            <a:r>
              <a:rPr lang="en-GB" sz="2800" dirty="0" err="1">
                <a:solidFill>
                  <a:schemeClr val="tx1"/>
                </a:solidFill>
              </a:rPr>
              <a:t>SqlServer</a:t>
            </a:r>
            <a:r>
              <a:rPr lang="en-GB" sz="28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1542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Data Explorer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C80F-08D7-7AA6-174D-57C8904E2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80" y="1936644"/>
            <a:ext cx="10251440" cy="810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 err="1">
                <a:solidFill>
                  <a:schemeClr val="tx1"/>
                </a:solidFill>
              </a:rPr>
              <a:t>Organizzazione</a:t>
            </a:r>
            <a:r>
              <a:rPr lang="en-GB" sz="2800" b="1" dirty="0">
                <a:solidFill>
                  <a:schemeClr val="tx1"/>
                </a:solidFill>
              </a:rPr>
              <a:t> </a:t>
            </a:r>
            <a:r>
              <a:rPr lang="en-GB" sz="2800" b="1" dirty="0" err="1">
                <a:solidFill>
                  <a:schemeClr val="tx1"/>
                </a:solidFill>
              </a:rPr>
              <a:t>dei</a:t>
            </a:r>
            <a:r>
              <a:rPr lang="en-GB" sz="2800" b="1" dirty="0">
                <a:solidFill>
                  <a:schemeClr val="tx1"/>
                </a:solidFill>
              </a:rPr>
              <a:t> </a:t>
            </a:r>
            <a:r>
              <a:rPr lang="en-GB" sz="2800" b="1" dirty="0" err="1">
                <a:solidFill>
                  <a:schemeClr val="tx1"/>
                </a:solidFill>
              </a:rPr>
              <a:t>dati</a:t>
            </a:r>
            <a:r>
              <a:rPr lang="en-GB" sz="2800" b="1" dirty="0">
                <a:solidFill>
                  <a:schemeClr val="tx1"/>
                </a:solidFill>
              </a:rPr>
              <a:t> – </a:t>
            </a:r>
            <a:r>
              <a:rPr lang="en-GB" sz="2800" b="1" dirty="0" err="1">
                <a:solidFill>
                  <a:schemeClr val="tx1"/>
                </a:solidFill>
              </a:rPr>
              <a:t>Differenze</a:t>
            </a:r>
            <a:r>
              <a:rPr lang="en-GB" sz="2800" b="1" dirty="0">
                <a:solidFill>
                  <a:schemeClr val="tx1"/>
                </a:solidFill>
              </a:rPr>
              <a:t> rispetto ai RDMS</a:t>
            </a:r>
          </a:p>
        </p:txBody>
      </p:sp>
      <p:sp>
        <p:nvSpPr>
          <p:cNvPr id="7" name="Free-form: Shape 6">
            <a:extLst>
              <a:ext uri="{FF2B5EF4-FFF2-40B4-BE49-F238E27FC236}">
                <a16:creationId xmlns:a16="http://schemas.microsoft.com/office/drawing/2014/main" id="{BFC0784B-BAE8-6550-1F6D-09BB19F2765F}"/>
              </a:ext>
            </a:extLst>
          </p:cNvPr>
          <p:cNvSpPr/>
          <p:nvPr/>
        </p:nvSpPr>
        <p:spPr>
          <a:xfrm>
            <a:off x="334141" y="3401568"/>
            <a:ext cx="2134021" cy="1280413"/>
          </a:xfrm>
          <a:custGeom>
            <a:avLst/>
            <a:gdLst>
              <a:gd name="connsiteX0" fmla="*/ 0 w 2134021"/>
              <a:gd name="connsiteY0" fmla="*/ 0 h 1280413"/>
              <a:gd name="connsiteX1" fmla="*/ 2134021 w 2134021"/>
              <a:gd name="connsiteY1" fmla="*/ 0 h 1280413"/>
              <a:gd name="connsiteX2" fmla="*/ 2134021 w 2134021"/>
              <a:gd name="connsiteY2" fmla="*/ 1280413 h 1280413"/>
              <a:gd name="connsiteX3" fmla="*/ 0 w 2134021"/>
              <a:gd name="connsiteY3" fmla="*/ 1280413 h 1280413"/>
              <a:gd name="connsiteX4" fmla="*/ 0 w 2134021"/>
              <a:gd name="connsiteY4" fmla="*/ 0 h 1280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021" h="1280413">
                <a:moveTo>
                  <a:pt x="0" y="0"/>
                </a:moveTo>
                <a:lnTo>
                  <a:pt x="2134021" y="0"/>
                </a:lnTo>
                <a:lnTo>
                  <a:pt x="2134021" y="1280413"/>
                </a:lnTo>
                <a:lnTo>
                  <a:pt x="0" y="128041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600" kern="1200" dirty="0"/>
              <a:t>No Primary Key</a:t>
            </a:r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C9961D78-06D7-3F80-CD49-4B7C88A65410}"/>
              </a:ext>
            </a:extLst>
          </p:cNvPr>
          <p:cNvSpPr/>
          <p:nvPr/>
        </p:nvSpPr>
        <p:spPr>
          <a:xfrm>
            <a:off x="2681565" y="3401568"/>
            <a:ext cx="2134021" cy="1280413"/>
          </a:xfrm>
          <a:custGeom>
            <a:avLst/>
            <a:gdLst>
              <a:gd name="connsiteX0" fmla="*/ 0 w 2134021"/>
              <a:gd name="connsiteY0" fmla="*/ 0 h 1280413"/>
              <a:gd name="connsiteX1" fmla="*/ 2134021 w 2134021"/>
              <a:gd name="connsiteY1" fmla="*/ 0 h 1280413"/>
              <a:gd name="connsiteX2" fmla="*/ 2134021 w 2134021"/>
              <a:gd name="connsiteY2" fmla="*/ 1280413 h 1280413"/>
              <a:gd name="connsiteX3" fmla="*/ 0 w 2134021"/>
              <a:gd name="connsiteY3" fmla="*/ 1280413 h 1280413"/>
              <a:gd name="connsiteX4" fmla="*/ 0 w 2134021"/>
              <a:gd name="connsiteY4" fmla="*/ 0 h 1280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021" h="1280413">
                <a:moveTo>
                  <a:pt x="0" y="0"/>
                </a:moveTo>
                <a:lnTo>
                  <a:pt x="2134021" y="0"/>
                </a:lnTo>
                <a:lnTo>
                  <a:pt x="2134021" y="1280413"/>
                </a:lnTo>
                <a:lnTo>
                  <a:pt x="0" y="128041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600" kern="1200" dirty="0"/>
              <a:t>No Unique Keys</a:t>
            </a:r>
          </a:p>
        </p:txBody>
      </p:sp>
      <p:sp>
        <p:nvSpPr>
          <p:cNvPr id="9" name="Free-form: Shape 8">
            <a:extLst>
              <a:ext uri="{FF2B5EF4-FFF2-40B4-BE49-F238E27FC236}">
                <a16:creationId xmlns:a16="http://schemas.microsoft.com/office/drawing/2014/main" id="{F7883281-21B5-E149-6DC1-A7E0A034146E}"/>
              </a:ext>
            </a:extLst>
          </p:cNvPr>
          <p:cNvSpPr/>
          <p:nvPr/>
        </p:nvSpPr>
        <p:spPr>
          <a:xfrm>
            <a:off x="5028989" y="3401568"/>
            <a:ext cx="2134021" cy="1280413"/>
          </a:xfrm>
          <a:custGeom>
            <a:avLst/>
            <a:gdLst>
              <a:gd name="connsiteX0" fmla="*/ 0 w 2134021"/>
              <a:gd name="connsiteY0" fmla="*/ 0 h 1280413"/>
              <a:gd name="connsiteX1" fmla="*/ 2134021 w 2134021"/>
              <a:gd name="connsiteY1" fmla="*/ 0 h 1280413"/>
              <a:gd name="connsiteX2" fmla="*/ 2134021 w 2134021"/>
              <a:gd name="connsiteY2" fmla="*/ 1280413 h 1280413"/>
              <a:gd name="connsiteX3" fmla="*/ 0 w 2134021"/>
              <a:gd name="connsiteY3" fmla="*/ 1280413 h 1280413"/>
              <a:gd name="connsiteX4" fmla="*/ 0 w 2134021"/>
              <a:gd name="connsiteY4" fmla="*/ 0 h 1280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021" h="1280413">
                <a:moveTo>
                  <a:pt x="0" y="0"/>
                </a:moveTo>
                <a:lnTo>
                  <a:pt x="2134021" y="0"/>
                </a:lnTo>
                <a:lnTo>
                  <a:pt x="2134021" y="1280413"/>
                </a:lnTo>
                <a:lnTo>
                  <a:pt x="0" y="128041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600" kern="1200" dirty="0"/>
              <a:t>No Foreign Keys</a:t>
            </a:r>
          </a:p>
        </p:txBody>
      </p:sp>
      <p:sp>
        <p:nvSpPr>
          <p:cNvPr id="10" name="Free-form: Shape 9">
            <a:extLst>
              <a:ext uri="{FF2B5EF4-FFF2-40B4-BE49-F238E27FC236}">
                <a16:creationId xmlns:a16="http://schemas.microsoft.com/office/drawing/2014/main" id="{3A323298-ECB5-A452-F8BD-6704156D3D43}"/>
              </a:ext>
            </a:extLst>
          </p:cNvPr>
          <p:cNvSpPr/>
          <p:nvPr/>
        </p:nvSpPr>
        <p:spPr>
          <a:xfrm>
            <a:off x="7376413" y="3401568"/>
            <a:ext cx="2134021" cy="1280413"/>
          </a:xfrm>
          <a:custGeom>
            <a:avLst/>
            <a:gdLst>
              <a:gd name="connsiteX0" fmla="*/ 0 w 2134021"/>
              <a:gd name="connsiteY0" fmla="*/ 0 h 1280413"/>
              <a:gd name="connsiteX1" fmla="*/ 2134021 w 2134021"/>
              <a:gd name="connsiteY1" fmla="*/ 0 h 1280413"/>
              <a:gd name="connsiteX2" fmla="*/ 2134021 w 2134021"/>
              <a:gd name="connsiteY2" fmla="*/ 1280413 h 1280413"/>
              <a:gd name="connsiteX3" fmla="*/ 0 w 2134021"/>
              <a:gd name="connsiteY3" fmla="*/ 1280413 h 1280413"/>
              <a:gd name="connsiteX4" fmla="*/ 0 w 2134021"/>
              <a:gd name="connsiteY4" fmla="*/ 0 h 1280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021" h="1280413">
                <a:moveTo>
                  <a:pt x="0" y="0"/>
                </a:moveTo>
                <a:lnTo>
                  <a:pt x="2134021" y="0"/>
                </a:lnTo>
                <a:lnTo>
                  <a:pt x="2134021" y="1280413"/>
                </a:lnTo>
                <a:lnTo>
                  <a:pt x="0" y="128041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600" kern="1200" dirty="0" err="1"/>
              <a:t>Columnstore</a:t>
            </a:r>
            <a:r>
              <a:rPr lang="en-GB" sz="2600" kern="1200" dirty="0"/>
              <a:t> Indexes</a:t>
            </a:r>
          </a:p>
        </p:txBody>
      </p:sp>
      <p:sp>
        <p:nvSpPr>
          <p:cNvPr id="11" name="Free-form: Shape 10">
            <a:extLst>
              <a:ext uri="{FF2B5EF4-FFF2-40B4-BE49-F238E27FC236}">
                <a16:creationId xmlns:a16="http://schemas.microsoft.com/office/drawing/2014/main" id="{798C2A9C-FB2E-C50B-5E0F-E4776D3AD27F}"/>
              </a:ext>
            </a:extLst>
          </p:cNvPr>
          <p:cNvSpPr/>
          <p:nvPr/>
        </p:nvSpPr>
        <p:spPr>
          <a:xfrm>
            <a:off x="9723836" y="3401568"/>
            <a:ext cx="2134021" cy="1280413"/>
          </a:xfrm>
          <a:custGeom>
            <a:avLst/>
            <a:gdLst>
              <a:gd name="connsiteX0" fmla="*/ 0 w 2134021"/>
              <a:gd name="connsiteY0" fmla="*/ 0 h 1280413"/>
              <a:gd name="connsiteX1" fmla="*/ 2134021 w 2134021"/>
              <a:gd name="connsiteY1" fmla="*/ 0 h 1280413"/>
              <a:gd name="connsiteX2" fmla="*/ 2134021 w 2134021"/>
              <a:gd name="connsiteY2" fmla="*/ 1280413 h 1280413"/>
              <a:gd name="connsiteX3" fmla="*/ 0 w 2134021"/>
              <a:gd name="connsiteY3" fmla="*/ 1280413 h 1280413"/>
              <a:gd name="connsiteX4" fmla="*/ 0 w 2134021"/>
              <a:gd name="connsiteY4" fmla="*/ 0 h 1280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021" h="1280413">
                <a:moveTo>
                  <a:pt x="0" y="0"/>
                </a:moveTo>
                <a:lnTo>
                  <a:pt x="2134021" y="0"/>
                </a:lnTo>
                <a:lnTo>
                  <a:pt x="2134021" y="1280413"/>
                </a:lnTo>
                <a:lnTo>
                  <a:pt x="0" y="128041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600" kern="1200" dirty="0"/>
              <a:t>Data </a:t>
            </a:r>
            <a:r>
              <a:rPr lang="en-GB" sz="2600" kern="1200" dirty="0" err="1"/>
              <a:t>Sharding</a:t>
            </a:r>
            <a:endParaRPr lang="en-GB" sz="2600" kern="1200" dirty="0"/>
          </a:p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2600" kern="1200" dirty="0"/>
              <a:t>(Extents)</a:t>
            </a:r>
          </a:p>
        </p:txBody>
      </p:sp>
    </p:spTree>
    <p:extLst>
      <p:ext uri="{BB962C8B-B14F-4D97-AF65-F5344CB8AC3E}">
        <p14:creationId xmlns:p14="http://schemas.microsoft.com/office/powerpoint/2010/main" val="2548013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76EF6-60C3-2788-8EDF-9A7F762A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Data Explorer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8EB56D-4611-1983-4068-5C80A14F2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137462"/>
              </p:ext>
            </p:extLst>
          </p:nvPr>
        </p:nvGraphicFramePr>
        <p:xfrm>
          <a:off x="753822" y="2525797"/>
          <a:ext cx="4201377" cy="289815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91054">
                  <a:extLst>
                    <a:ext uri="{9D8B030D-6E8A-4147-A177-3AD203B41FA5}">
                      <a16:colId xmlns:a16="http://schemas.microsoft.com/office/drawing/2014/main" val="2250160148"/>
                    </a:ext>
                  </a:extLst>
                </a:gridCol>
                <a:gridCol w="1072319">
                  <a:extLst>
                    <a:ext uri="{9D8B030D-6E8A-4147-A177-3AD203B41FA5}">
                      <a16:colId xmlns:a16="http://schemas.microsoft.com/office/drawing/2014/main" val="427859235"/>
                    </a:ext>
                  </a:extLst>
                </a:gridCol>
                <a:gridCol w="1546950">
                  <a:extLst>
                    <a:ext uri="{9D8B030D-6E8A-4147-A177-3AD203B41FA5}">
                      <a16:colId xmlns:a16="http://schemas.microsoft.com/office/drawing/2014/main" val="85550317"/>
                    </a:ext>
                  </a:extLst>
                </a:gridCol>
                <a:gridCol w="791054">
                  <a:extLst>
                    <a:ext uri="{9D8B030D-6E8A-4147-A177-3AD203B41FA5}">
                      <a16:colId xmlns:a16="http://schemas.microsoft.com/office/drawing/2014/main" val="3753475340"/>
                    </a:ext>
                  </a:extLst>
                </a:gridCol>
              </a:tblGrid>
              <a:tr h="2634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Nome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 err="1">
                          <a:effectLst/>
                        </a:rPr>
                        <a:t>Cognome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Data di </a:t>
                      </a:r>
                      <a:r>
                        <a:rPr lang="en-GB" sz="1100" b="1" u="none" strike="noStrike" dirty="0" err="1">
                          <a:effectLst/>
                        </a:rPr>
                        <a:t>Nascita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 err="1">
                          <a:effectLst/>
                        </a:rPr>
                        <a:t>Sesso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306717230"/>
                  </a:ext>
                </a:extLst>
              </a:tr>
              <a:tr h="2634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Giovanni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Rossi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15/03/1987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451939868"/>
                  </a:ext>
                </a:extLst>
              </a:tr>
              <a:tr h="2634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Sofia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Bianchi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22/07/1995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356966372"/>
                  </a:ext>
                </a:extLst>
              </a:tr>
              <a:tr h="2634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Marco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Esposito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10/11/1980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6634111"/>
                  </a:ext>
                </a:extLst>
              </a:tr>
              <a:tr h="2634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Laura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Romano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05/09/1990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749161598"/>
                  </a:ext>
                </a:extLst>
              </a:tr>
              <a:tr h="2634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Luca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Russo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20/04/1975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922563742"/>
                  </a:ext>
                </a:extLst>
              </a:tr>
              <a:tr h="2634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Chiara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Colombo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18/06/1988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880767249"/>
                  </a:ext>
                </a:extLst>
              </a:tr>
              <a:tr h="2634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Matteo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Moretti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30/12/1978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7184127"/>
                  </a:ext>
                </a:extLst>
              </a:tr>
              <a:tr h="2634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Alessia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Ferrari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08/02/1992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484949729"/>
                  </a:ext>
                </a:extLst>
              </a:tr>
              <a:tr h="2634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Federico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Conti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25/10/1983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691001684"/>
                  </a:ext>
                </a:extLst>
              </a:tr>
              <a:tr h="2634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Martina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Marini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12/07/1998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F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37238671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C69429D-6066-3706-67A7-B6F1B207F183}"/>
              </a:ext>
            </a:extLst>
          </p:cNvPr>
          <p:cNvSpPr txBox="1"/>
          <p:nvPr/>
        </p:nvSpPr>
        <p:spPr>
          <a:xfrm>
            <a:off x="5429528" y="2717989"/>
            <a:ext cx="60952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scadia Code" panose="020B0609020000020004" pitchFamily="49" charset="0"/>
                <a:cs typeface="Cascadia Code" panose="020B0609020000020004" pitchFamily="49" charset="0"/>
              </a:rPr>
              <a:t>Giovanni....Rossi.......15/03/1987..MSofia.......Bianchi.....22/07/1995..FMarco.......Esposito....10/11/1980..MLaura.......Romano......05/09/1990..FLuca........Russo.......20/04/1975..MChiara......Colombo.....18/06/1988..FMatteo......Moretti.....30/12/1978..MAlessia.....Ferrari.....08/02/1992..FFederico....Conti.......25/10/1983..MMartina.....Marini......12/07/1998..F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C6418C-C70B-EA27-6856-7647E911AD4E}"/>
              </a:ext>
            </a:extLst>
          </p:cNvPr>
          <p:cNvCxnSpPr/>
          <p:nvPr/>
        </p:nvCxnSpPr>
        <p:spPr>
          <a:xfrm>
            <a:off x="1072545" y="2926084"/>
            <a:ext cx="356393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142AC6-9EA0-90BA-8A11-66ABCDAA27E5}"/>
              </a:ext>
            </a:extLst>
          </p:cNvPr>
          <p:cNvCxnSpPr/>
          <p:nvPr/>
        </p:nvCxnSpPr>
        <p:spPr>
          <a:xfrm>
            <a:off x="1072545" y="3189992"/>
            <a:ext cx="356393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50713C4-F252-C01B-8BED-284003F84A8C}"/>
              </a:ext>
            </a:extLst>
          </p:cNvPr>
          <p:cNvCxnSpPr/>
          <p:nvPr/>
        </p:nvCxnSpPr>
        <p:spPr>
          <a:xfrm>
            <a:off x="1072545" y="3444242"/>
            <a:ext cx="356393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351070-A26C-496C-E960-57DE0685C018}"/>
              </a:ext>
            </a:extLst>
          </p:cNvPr>
          <p:cNvCxnSpPr/>
          <p:nvPr/>
        </p:nvCxnSpPr>
        <p:spPr>
          <a:xfrm>
            <a:off x="1072545" y="3708150"/>
            <a:ext cx="356393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72152D-65F4-AA58-0069-7BF9416A1792}"/>
              </a:ext>
            </a:extLst>
          </p:cNvPr>
          <p:cNvCxnSpPr/>
          <p:nvPr/>
        </p:nvCxnSpPr>
        <p:spPr>
          <a:xfrm>
            <a:off x="1072545" y="3980082"/>
            <a:ext cx="356393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0FFB83-5BEA-7436-C1B8-373B1F0942C4}"/>
              </a:ext>
            </a:extLst>
          </p:cNvPr>
          <p:cNvCxnSpPr/>
          <p:nvPr/>
        </p:nvCxnSpPr>
        <p:spPr>
          <a:xfrm>
            <a:off x="1072545" y="4243990"/>
            <a:ext cx="356393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A4EC98-E101-889C-A1E5-E46C3F6D8021}"/>
              </a:ext>
            </a:extLst>
          </p:cNvPr>
          <p:cNvCxnSpPr/>
          <p:nvPr/>
        </p:nvCxnSpPr>
        <p:spPr>
          <a:xfrm>
            <a:off x="1072545" y="4498240"/>
            <a:ext cx="356393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78F7A4-922E-5572-108E-7E7EC3F986C6}"/>
              </a:ext>
            </a:extLst>
          </p:cNvPr>
          <p:cNvCxnSpPr/>
          <p:nvPr/>
        </p:nvCxnSpPr>
        <p:spPr>
          <a:xfrm>
            <a:off x="1072545" y="4762148"/>
            <a:ext cx="356393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8A0C49A-8524-4C40-63D8-EB9B8C8D649B}"/>
              </a:ext>
            </a:extLst>
          </p:cNvPr>
          <p:cNvCxnSpPr/>
          <p:nvPr/>
        </p:nvCxnSpPr>
        <p:spPr>
          <a:xfrm>
            <a:off x="1068831" y="5020853"/>
            <a:ext cx="356393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3DDAA6-22DF-B66E-7429-14CAE9B12400}"/>
              </a:ext>
            </a:extLst>
          </p:cNvPr>
          <p:cNvCxnSpPr/>
          <p:nvPr/>
        </p:nvCxnSpPr>
        <p:spPr>
          <a:xfrm>
            <a:off x="1068831" y="5284761"/>
            <a:ext cx="356393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144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08D1D7-5F8F-4489-BFAD-6805AEFE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753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50F68-9E5E-E448-33C5-328275A41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36F72-CFDA-E6DF-EE44-7846F061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Data Explorer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1938FD5-E317-E0FB-3FEC-1234F03FCF38}"/>
              </a:ext>
            </a:extLst>
          </p:cNvPr>
          <p:cNvGraphicFramePr>
            <a:graphicFrameLocks noGrp="1"/>
          </p:cNvGraphicFramePr>
          <p:nvPr/>
        </p:nvGraphicFramePr>
        <p:xfrm>
          <a:off x="753822" y="2525797"/>
          <a:ext cx="4201377" cy="289815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91054">
                  <a:extLst>
                    <a:ext uri="{9D8B030D-6E8A-4147-A177-3AD203B41FA5}">
                      <a16:colId xmlns:a16="http://schemas.microsoft.com/office/drawing/2014/main" val="2250160148"/>
                    </a:ext>
                  </a:extLst>
                </a:gridCol>
                <a:gridCol w="1072319">
                  <a:extLst>
                    <a:ext uri="{9D8B030D-6E8A-4147-A177-3AD203B41FA5}">
                      <a16:colId xmlns:a16="http://schemas.microsoft.com/office/drawing/2014/main" val="427859235"/>
                    </a:ext>
                  </a:extLst>
                </a:gridCol>
                <a:gridCol w="1546950">
                  <a:extLst>
                    <a:ext uri="{9D8B030D-6E8A-4147-A177-3AD203B41FA5}">
                      <a16:colId xmlns:a16="http://schemas.microsoft.com/office/drawing/2014/main" val="85550317"/>
                    </a:ext>
                  </a:extLst>
                </a:gridCol>
                <a:gridCol w="791054">
                  <a:extLst>
                    <a:ext uri="{9D8B030D-6E8A-4147-A177-3AD203B41FA5}">
                      <a16:colId xmlns:a16="http://schemas.microsoft.com/office/drawing/2014/main" val="3753475340"/>
                    </a:ext>
                  </a:extLst>
                </a:gridCol>
              </a:tblGrid>
              <a:tr h="2634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Nome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 err="1">
                          <a:effectLst/>
                        </a:rPr>
                        <a:t>Cognome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>
                          <a:effectLst/>
                        </a:rPr>
                        <a:t>Data di </a:t>
                      </a:r>
                      <a:r>
                        <a:rPr lang="en-GB" sz="1100" b="1" u="none" strike="noStrike" dirty="0" err="1">
                          <a:effectLst/>
                        </a:rPr>
                        <a:t>Nascita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u="none" strike="noStrike" dirty="0" err="1">
                          <a:effectLst/>
                        </a:rPr>
                        <a:t>Sesso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306717230"/>
                  </a:ext>
                </a:extLst>
              </a:tr>
              <a:tr h="2634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Giovanni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Rossi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15/03/1987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451939868"/>
                  </a:ext>
                </a:extLst>
              </a:tr>
              <a:tr h="2634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Sofia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Bianchi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22/07/1995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356966372"/>
                  </a:ext>
                </a:extLst>
              </a:tr>
              <a:tr h="2634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Marco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Esposito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10/11/1980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6634111"/>
                  </a:ext>
                </a:extLst>
              </a:tr>
              <a:tr h="2634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Laura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Romano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05/09/1990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749161598"/>
                  </a:ext>
                </a:extLst>
              </a:tr>
              <a:tr h="2634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Luca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Russo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20/04/1975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922563742"/>
                  </a:ext>
                </a:extLst>
              </a:tr>
              <a:tr h="2634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Chiara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Colombo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18/06/1988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880767249"/>
                  </a:ext>
                </a:extLst>
              </a:tr>
              <a:tr h="2634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Matteo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Moretti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30/12/1978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27184127"/>
                  </a:ext>
                </a:extLst>
              </a:tr>
              <a:tr h="2634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Alessia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Ferrari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08/02/1992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F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1484949729"/>
                  </a:ext>
                </a:extLst>
              </a:tr>
              <a:tr h="2634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Federico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Conti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25/10/1983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691001684"/>
                  </a:ext>
                </a:extLst>
              </a:tr>
              <a:tr h="263469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Martina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Marini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>
                          <a:effectLst/>
                        </a:rPr>
                        <a:t>12/07/1998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u="none" strike="noStrike" dirty="0">
                          <a:effectLst/>
                        </a:rPr>
                        <a:t>F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5443" marR="5443" marT="5443" marB="0" anchor="b"/>
                </a:tc>
                <a:extLst>
                  <a:ext uri="{0D108BD9-81ED-4DB2-BD59-A6C34878D82A}">
                    <a16:rowId xmlns:a16="http://schemas.microsoft.com/office/drawing/2014/main" val="337238671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14D56B9-D762-9F71-4A50-B508565FA594}"/>
              </a:ext>
            </a:extLst>
          </p:cNvPr>
          <p:cNvSpPr txBox="1"/>
          <p:nvPr/>
        </p:nvSpPr>
        <p:spPr>
          <a:xfrm>
            <a:off x="5429528" y="2717989"/>
            <a:ext cx="60952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scadia Code" panose="020B0609020000020004" pitchFamily="49" charset="0"/>
                <a:cs typeface="Cascadia Code" panose="020B0609020000020004" pitchFamily="49" charset="0"/>
              </a:rPr>
              <a:t>Giovanni....Sofia.......Marco.......Laura.......Luca........Chiara......Matteo......Alessia.....Federico....Martina.....Rossi.......Bianchi.....Esposito....Romano......Russo.......Colombo.....Moretti.....Ferrari.....Conti.......Marini......15/03/1987..22/07/1995..10/11/1980..05/09/1990..20/04/1975..18/06/1988..30/12/1978..08/02/1992..25/10/1983..12/07/1998..MFMFMFMFMF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B6F0F8-5D5C-CBB6-4E12-6001106A921F}"/>
              </a:ext>
            </a:extLst>
          </p:cNvPr>
          <p:cNvCxnSpPr>
            <a:cxnSpLocks/>
          </p:cNvCxnSpPr>
          <p:nvPr/>
        </p:nvCxnSpPr>
        <p:spPr>
          <a:xfrm>
            <a:off x="1157294" y="2926084"/>
            <a:ext cx="0" cy="23772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EB89A1C-16AB-23EE-22C7-FBB794693F7B}"/>
              </a:ext>
            </a:extLst>
          </p:cNvPr>
          <p:cNvCxnSpPr>
            <a:cxnSpLocks/>
          </p:cNvCxnSpPr>
          <p:nvPr/>
        </p:nvCxnSpPr>
        <p:spPr>
          <a:xfrm>
            <a:off x="2094740" y="2926084"/>
            <a:ext cx="0" cy="23772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199BDC3-537F-FF1C-9DAD-F4C9EB13590A}"/>
              </a:ext>
            </a:extLst>
          </p:cNvPr>
          <p:cNvCxnSpPr>
            <a:cxnSpLocks/>
          </p:cNvCxnSpPr>
          <p:nvPr/>
        </p:nvCxnSpPr>
        <p:spPr>
          <a:xfrm>
            <a:off x="3397203" y="2926084"/>
            <a:ext cx="0" cy="23772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3B924A-77F2-D83D-4C5A-F389C6B0F3A5}"/>
              </a:ext>
            </a:extLst>
          </p:cNvPr>
          <p:cNvCxnSpPr>
            <a:cxnSpLocks/>
          </p:cNvCxnSpPr>
          <p:nvPr/>
        </p:nvCxnSpPr>
        <p:spPr>
          <a:xfrm>
            <a:off x="4552469" y="2926084"/>
            <a:ext cx="0" cy="23772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72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Data Explorer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C80F-08D7-7AA6-174D-57C8904E2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80" y="1936645"/>
            <a:ext cx="10251440" cy="500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>
                <a:solidFill>
                  <a:schemeClr val="tx1"/>
                </a:solidFill>
              </a:rPr>
              <a:t>Data Ingestion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B92384-7158-27CE-B466-BEA983E629C7}"/>
              </a:ext>
            </a:extLst>
          </p:cNvPr>
          <p:cNvSpPr/>
          <p:nvPr/>
        </p:nvSpPr>
        <p:spPr>
          <a:xfrm>
            <a:off x="5268432" y="3485848"/>
            <a:ext cx="1401136" cy="140113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ADX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EC85E96-258C-B994-3A6E-5B8B607EC337}"/>
              </a:ext>
            </a:extLst>
          </p:cNvPr>
          <p:cNvGrpSpPr/>
          <p:nvPr/>
        </p:nvGrpSpPr>
        <p:grpSpPr>
          <a:xfrm>
            <a:off x="2191656" y="2682960"/>
            <a:ext cx="3171545" cy="1401136"/>
            <a:chOff x="2191656" y="2682960"/>
            <a:chExt cx="3171545" cy="1401136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3C80BE65-F854-6D92-73CC-DAF23DC5B2C4}"/>
                </a:ext>
              </a:extLst>
            </p:cNvPr>
            <p:cNvSpPr/>
            <p:nvPr/>
          </p:nvSpPr>
          <p:spPr>
            <a:xfrm rot="744241">
              <a:off x="3513305" y="3619880"/>
              <a:ext cx="1849896" cy="26867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3FA917-8629-3EBA-3C8F-B323DFBFC33D}"/>
                </a:ext>
              </a:extLst>
            </p:cNvPr>
            <p:cNvSpPr/>
            <p:nvPr/>
          </p:nvSpPr>
          <p:spPr>
            <a:xfrm>
              <a:off x="2191656" y="2682960"/>
              <a:ext cx="1401136" cy="140113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SDK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AF0F0FD-C083-F11B-65FD-94D1D8CBD7BD}"/>
              </a:ext>
            </a:extLst>
          </p:cNvPr>
          <p:cNvGrpSpPr/>
          <p:nvPr/>
        </p:nvGrpSpPr>
        <p:grpSpPr>
          <a:xfrm>
            <a:off x="2191656" y="4420998"/>
            <a:ext cx="3163904" cy="1401136"/>
            <a:chOff x="2191656" y="4420998"/>
            <a:chExt cx="3163904" cy="1401136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F783D788-342E-FBC4-31BA-26DDE11EE113}"/>
                </a:ext>
              </a:extLst>
            </p:cNvPr>
            <p:cNvSpPr/>
            <p:nvPr/>
          </p:nvSpPr>
          <p:spPr>
            <a:xfrm rot="20598820">
              <a:off x="3505664" y="4589979"/>
              <a:ext cx="1849896" cy="26867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044F49-AEB0-346F-698F-7967986277C1}"/>
                </a:ext>
              </a:extLst>
            </p:cNvPr>
            <p:cNvSpPr/>
            <p:nvPr/>
          </p:nvSpPr>
          <p:spPr>
            <a:xfrm>
              <a:off x="2191656" y="4420998"/>
              <a:ext cx="1401136" cy="140113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Managed Pipelines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CBEDCDA-77BF-F8DB-A355-477965B1D461}"/>
              </a:ext>
            </a:extLst>
          </p:cNvPr>
          <p:cNvGrpSpPr/>
          <p:nvPr/>
        </p:nvGrpSpPr>
        <p:grpSpPr>
          <a:xfrm>
            <a:off x="6566462" y="2682960"/>
            <a:ext cx="3179881" cy="1401136"/>
            <a:chOff x="6566462" y="2682960"/>
            <a:chExt cx="3179881" cy="1401136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93DC5407-1E39-9224-753A-1A71D8C749DE}"/>
                </a:ext>
              </a:extLst>
            </p:cNvPr>
            <p:cNvSpPr/>
            <p:nvPr/>
          </p:nvSpPr>
          <p:spPr>
            <a:xfrm rot="20598820" flipH="1">
              <a:off x="6566462" y="3550913"/>
              <a:ext cx="1881850" cy="26867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FCEDCC0-5F3D-15CD-C46F-7B59EAFF28C2}"/>
                </a:ext>
              </a:extLst>
            </p:cNvPr>
            <p:cNvSpPr/>
            <p:nvPr/>
          </p:nvSpPr>
          <p:spPr>
            <a:xfrm>
              <a:off x="8345207" y="2682960"/>
              <a:ext cx="1401136" cy="140113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Connectors</a:t>
              </a:r>
            </a:p>
            <a:p>
              <a:pPr algn="ctr"/>
              <a:r>
                <a:rPr lang="en-GB" dirty="0"/>
                <a:t>&amp; Plugins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83BF01A-DDF2-B864-C0FD-8776B05B3B67}"/>
              </a:ext>
            </a:extLst>
          </p:cNvPr>
          <p:cNvGrpSpPr/>
          <p:nvPr/>
        </p:nvGrpSpPr>
        <p:grpSpPr>
          <a:xfrm>
            <a:off x="6562721" y="4420998"/>
            <a:ext cx="3183622" cy="1401136"/>
            <a:chOff x="6562721" y="4420998"/>
            <a:chExt cx="3183622" cy="1401136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5C127336-AE63-05F1-40CB-31C1672AC1D9}"/>
                </a:ext>
              </a:extLst>
            </p:cNvPr>
            <p:cNvSpPr/>
            <p:nvPr/>
          </p:nvSpPr>
          <p:spPr>
            <a:xfrm rot="744241" flipH="1">
              <a:off x="6562721" y="4538285"/>
              <a:ext cx="1855760" cy="268670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08B90C-C3DB-D446-B1EA-0EB175BD30FF}"/>
                </a:ext>
              </a:extLst>
            </p:cNvPr>
            <p:cNvSpPr/>
            <p:nvPr/>
          </p:nvSpPr>
          <p:spPr>
            <a:xfrm>
              <a:off x="8345207" y="4420998"/>
              <a:ext cx="1401136" cy="140113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Other Tools</a:t>
              </a:r>
            </a:p>
          </p:txBody>
        </p:sp>
      </p:grpSp>
      <p:pic>
        <p:nvPicPr>
          <p:cNvPr id="20" name="Picture 2" descr="Data Connectors | Sisense">
            <a:extLst>
              <a:ext uri="{FF2B5EF4-FFF2-40B4-BE49-F238E27FC236}">
                <a16:creationId xmlns:a16="http://schemas.microsoft.com/office/drawing/2014/main" id="{1A055533-9AB0-390E-0746-FEE864CFD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816" y="3175677"/>
            <a:ext cx="620344" cy="62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3AA46F4-3E6A-35A5-62F9-7615A9478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33" y="2723917"/>
            <a:ext cx="1371610" cy="13192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D3AE901-F546-3083-014A-F0BCA6D1E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76" y="4475633"/>
            <a:ext cx="1357322" cy="128588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F4F8CF-AED0-F034-EB4C-755C9670A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1311" y="4672620"/>
            <a:ext cx="1414473" cy="84296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F5442B2-76AE-7272-D2FD-72D34505E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1311" y="2802499"/>
            <a:ext cx="1304935" cy="116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25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Data Explorer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C80F-08D7-7AA6-174D-57C8904E2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80" y="1936644"/>
            <a:ext cx="10251440" cy="810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 err="1">
                <a:solidFill>
                  <a:schemeClr val="tx1"/>
                </a:solidFill>
              </a:rPr>
              <a:t>Dietro</a:t>
            </a:r>
            <a:r>
              <a:rPr lang="en-GB" sz="2800" b="1" dirty="0">
                <a:solidFill>
                  <a:schemeClr val="tx1"/>
                </a:solidFill>
              </a:rPr>
              <a:t> le quinte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A3FF052-C5C4-A3E8-80DD-5CB27A9BE6F9}"/>
              </a:ext>
            </a:extLst>
          </p:cNvPr>
          <p:cNvGraphicFramePr>
            <a:graphicFrameLocks noGrp="1"/>
          </p:cNvGraphicFramePr>
          <p:nvPr/>
        </p:nvGraphicFramePr>
        <p:xfrm>
          <a:off x="6893561" y="2226415"/>
          <a:ext cx="2641599" cy="853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81049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1260"/>
                  </a:ext>
                </a:extLst>
              </a:tr>
            </a:tbl>
          </a:graphicData>
        </a:graphic>
      </p:graphicFrame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98C03B1E-46AD-B0E7-7D3E-BC3EE5CA722F}"/>
              </a:ext>
            </a:extLst>
          </p:cNvPr>
          <p:cNvGraphicFramePr>
            <a:graphicFrameLocks noGrp="1"/>
          </p:cNvGraphicFramePr>
          <p:nvPr/>
        </p:nvGraphicFramePr>
        <p:xfrm>
          <a:off x="6893560" y="3079855"/>
          <a:ext cx="2641599" cy="853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81049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1260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F3906C4-F7EC-13F3-A68A-0360E716423B}"/>
              </a:ext>
            </a:extLst>
          </p:cNvPr>
          <p:cNvGraphicFramePr>
            <a:graphicFrameLocks noGrp="1"/>
          </p:cNvGraphicFramePr>
          <p:nvPr/>
        </p:nvGraphicFramePr>
        <p:xfrm>
          <a:off x="6893560" y="3933295"/>
          <a:ext cx="2641599" cy="853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81049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1260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F5C9B83-145C-79BB-7E7E-0021EBAB0F84}"/>
              </a:ext>
            </a:extLst>
          </p:cNvPr>
          <p:cNvGraphicFramePr>
            <a:graphicFrameLocks noGrp="1"/>
          </p:cNvGraphicFramePr>
          <p:nvPr/>
        </p:nvGraphicFramePr>
        <p:xfrm>
          <a:off x="6893560" y="4786735"/>
          <a:ext cx="2641599" cy="4267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53ED7B92-9321-718C-FA70-8F300FA0D87B}"/>
              </a:ext>
            </a:extLst>
          </p:cNvPr>
          <p:cNvGraphicFramePr>
            <a:graphicFrameLocks noGrp="1"/>
          </p:cNvGraphicFramePr>
          <p:nvPr/>
        </p:nvGraphicFramePr>
        <p:xfrm>
          <a:off x="6893559" y="5213455"/>
          <a:ext cx="2641599" cy="4267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755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Data Explorer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C80F-08D7-7AA6-174D-57C8904E2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80" y="1936644"/>
            <a:ext cx="10251440" cy="810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 err="1">
                <a:solidFill>
                  <a:schemeClr val="tx1"/>
                </a:solidFill>
              </a:rPr>
              <a:t>Dietro</a:t>
            </a:r>
            <a:r>
              <a:rPr lang="en-GB" sz="2800" b="1" dirty="0">
                <a:solidFill>
                  <a:schemeClr val="tx1"/>
                </a:solidFill>
              </a:rPr>
              <a:t> le quinte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D372655-6CD3-316D-610F-A0F9084DADE4}"/>
              </a:ext>
            </a:extLst>
          </p:cNvPr>
          <p:cNvSpPr txBox="1">
            <a:spLocks/>
          </p:cNvSpPr>
          <p:nvPr/>
        </p:nvSpPr>
        <p:spPr>
          <a:xfrm>
            <a:off x="838201" y="2704781"/>
            <a:ext cx="4810759" cy="2486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tx1"/>
                </a:solidFill>
              </a:rPr>
              <a:t>I </a:t>
            </a:r>
            <a:r>
              <a:rPr lang="en-GB" sz="2000" dirty="0" err="1">
                <a:solidFill>
                  <a:schemeClr val="tx1"/>
                </a:solidFill>
              </a:rPr>
              <a:t>dati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delle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tabelle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sono</a:t>
            </a:r>
            <a:r>
              <a:rPr lang="en-GB" sz="2000" dirty="0">
                <a:solidFill>
                  <a:schemeClr val="tx1"/>
                </a:solidFill>
              </a:rPr>
              <a:t> divisi in extents (aka shards, </a:t>
            </a:r>
            <a:r>
              <a:rPr lang="en-GB" sz="2000" dirty="0" err="1">
                <a:solidFill>
                  <a:schemeClr val="tx1"/>
                </a:solidFill>
              </a:rPr>
              <a:t>partizioni</a:t>
            </a:r>
            <a:r>
              <a:rPr lang="en-GB" sz="2000" dirty="0">
                <a:solidFill>
                  <a:schemeClr val="tx1"/>
                </a:solidFill>
              </a:rPr>
              <a:t>, …)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7E681B3-FDE1-CAC8-2DE2-6C7AF6A8191D}"/>
              </a:ext>
            </a:extLst>
          </p:cNvPr>
          <p:cNvGraphicFramePr>
            <a:graphicFrameLocks noGrp="1"/>
          </p:cNvGraphicFramePr>
          <p:nvPr/>
        </p:nvGraphicFramePr>
        <p:xfrm>
          <a:off x="6893561" y="1972415"/>
          <a:ext cx="2641599" cy="853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81049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1260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AC9BF5BF-D127-4D38-B03C-E2E77F597296}"/>
              </a:ext>
            </a:extLst>
          </p:cNvPr>
          <p:cNvGraphicFramePr>
            <a:graphicFrameLocks noGrp="1"/>
          </p:cNvGraphicFramePr>
          <p:nvPr/>
        </p:nvGraphicFramePr>
        <p:xfrm>
          <a:off x="6893561" y="2957935"/>
          <a:ext cx="2641599" cy="8534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81049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1260"/>
                  </a:ext>
                </a:extLst>
              </a:tr>
            </a:tbl>
          </a:graphicData>
        </a:graphic>
      </p:graphicFrame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D9780A50-5E39-4FA8-9658-EFF8457FE93A}"/>
              </a:ext>
            </a:extLst>
          </p:cNvPr>
          <p:cNvGraphicFramePr>
            <a:graphicFrameLocks noGrp="1"/>
          </p:cNvGraphicFramePr>
          <p:nvPr/>
        </p:nvGraphicFramePr>
        <p:xfrm>
          <a:off x="6893561" y="3943455"/>
          <a:ext cx="2641599" cy="85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81049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1260"/>
                  </a:ext>
                </a:extLst>
              </a:tr>
            </a:tbl>
          </a:graphicData>
        </a:graphic>
      </p:graphicFrame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BCB863ED-0D4F-11BF-F64B-052577B14095}"/>
              </a:ext>
            </a:extLst>
          </p:cNvPr>
          <p:cNvGraphicFramePr>
            <a:graphicFrameLocks noGrp="1"/>
          </p:cNvGraphicFramePr>
          <p:nvPr/>
        </p:nvGraphicFramePr>
        <p:xfrm>
          <a:off x="6893561" y="4928975"/>
          <a:ext cx="2641599" cy="42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</a:tbl>
          </a:graphicData>
        </a:graphic>
      </p:graphicFrame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8AF4424C-2547-4AAA-BF72-A1B4727705A7}"/>
              </a:ext>
            </a:extLst>
          </p:cNvPr>
          <p:cNvGraphicFramePr>
            <a:graphicFrameLocks noGrp="1"/>
          </p:cNvGraphicFramePr>
          <p:nvPr/>
        </p:nvGraphicFramePr>
        <p:xfrm>
          <a:off x="6893560" y="5487775"/>
          <a:ext cx="2641599" cy="4267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74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Data Explorer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C80F-08D7-7AA6-174D-57C8904E2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80" y="1936644"/>
            <a:ext cx="10251440" cy="810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 err="1">
                <a:solidFill>
                  <a:schemeClr val="tx1"/>
                </a:solidFill>
              </a:rPr>
              <a:t>Dietro</a:t>
            </a:r>
            <a:r>
              <a:rPr lang="en-GB" sz="2800" b="1" dirty="0">
                <a:solidFill>
                  <a:schemeClr val="tx1"/>
                </a:solidFill>
              </a:rPr>
              <a:t> le quinte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D372655-6CD3-316D-610F-A0F9084DADE4}"/>
              </a:ext>
            </a:extLst>
          </p:cNvPr>
          <p:cNvSpPr txBox="1">
            <a:spLocks/>
          </p:cNvSpPr>
          <p:nvPr/>
        </p:nvSpPr>
        <p:spPr>
          <a:xfrm>
            <a:off x="838201" y="3571240"/>
            <a:ext cx="4810759" cy="255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tx1"/>
                </a:solidFill>
              </a:rPr>
              <a:t>Un extent è </a:t>
            </a:r>
            <a:r>
              <a:rPr lang="en-GB" sz="2000" dirty="0" err="1">
                <a:solidFill>
                  <a:schemeClr val="tx1"/>
                </a:solidFill>
              </a:rPr>
              <a:t>una</a:t>
            </a:r>
            <a:r>
              <a:rPr lang="en-GB" sz="2000" dirty="0">
                <a:solidFill>
                  <a:schemeClr val="tx1"/>
                </a:solidFill>
              </a:rPr>
              <a:t> mini-</a:t>
            </a:r>
            <a:r>
              <a:rPr lang="en-GB" sz="2000" dirty="0" err="1">
                <a:solidFill>
                  <a:schemeClr val="tx1"/>
                </a:solidFill>
              </a:rPr>
              <a:t>tabella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che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contiene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dati</a:t>
            </a:r>
            <a:r>
              <a:rPr lang="en-GB" sz="2000" dirty="0">
                <a:solidFill>
                  <a:schemeClr val="tx1"/>
                </a:solidFill>
              </a:rPr>
              <a:t> e </a:t>
            </a:r>
            <a:r>
              <a:rPr lang="en-GB" sz="2000" dirty="0" err="1">
                <a:solidFill>
                  <a:schemeClr val="tx1"/>
                </a:solidFill>
              </a:rPr>
              <a:t>metadati</a:t>
            </a:r>
            <a:r>
              <a:rPr lang="en-GB" sz="20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tx1"/>
                </a:solidFill>
              </a:rPr>
              <a:t>Un extent </a:t>
            </a:r>
            <a:r>
              <a:rPr lang="en-GB" sz="2000" b="1" dirty="0">
                <a:solidFill>
                  <a:schemeClr val="tx1"/>
                </a:solidFill>
              </a:rPr>
              <a:t>non </a:t>
            </a:r>
            <a:r>
              <a:rPr lang="en-GB" sz="2000" b="1" dirty="0" err="1">
                <a:solidFill>
                  <a:schemeClr val="tx1"/>
                </a:solidFill>
              </a:rPr>
              <a:t>può</a:t>
            </a:r>
            <a:r>
              <a:rPr lang="en-GB" sz="2000" b="1" dirty="0">
                <a:solidFill>
                  <a:schemeClr val="tx1"/>
                </a:solidFill>
              </a:rPr>
              <a:t> </a:t>
            </a:r>
            <a:r>
              <a:rPr lang="en-GB" sz="2000" b="1" dirty="0" err="1">
                <a:solidFill>
                  <a:schemeClr val="tx1"/>
                </a:solidFill>
              </a:rPr>
              <a:t>mai</a:t>
            </a:r>
            <a:r>
              <a:rPr lang="en-GB" sz="2000" b="1" dirty="0">
                <a:solidFill>
                  <a:schemeClr val="tx1"/>
                </a:solidFill>
              </a:rPr>
              <a:t> essere </a:t>
            </a:r>
            <a:r>
              <a:rPr lang="en-GB" sz="2000" b="1" dirty="0" err="1">
                <a:solidFill>
                  <a:schemeClr val="tx1"/>
                </a:solidFill>
              </a:rPr>
              <a:t>modificato</a:t>
            </a:r>
            <a:r>
              <a:rPr lang="en-GB" sz="2000" dirty="0">
                <a:solidFill>
                  <a:schemeClr val="tx1"/>
                </a:solidFill>
              </a:rPr>
              <a:t>, ma </a:t>
            </a:r>
            <a:r>
              <a:rPr lang="en-GB" sz="2000" dirty="0" err="1">
                <a:solidFill>
                  <a:schemeClr val="tx1"/>
                </a:solidFill>
              </a:rPr>
              <a:t>può</a:t>
            </a:r>
            <a:r>
              <a:rPr lang="en-GB" sz="2000" dirty="0">
                <a:solidFill>
                  <a:schemeClr val="tx1"/>
                </a:solidFill>
              </a:rPr>
              <a:t> essere </a:t>
            </a:r>
            <a:r>
              <a:rPr lang="en-GB" sz="2000" dirty="0" err="1">
                <a:solidFill>
                  <a:schemeClr val="tx1"/>
                </a:solidFill>
              </a:rPr>
              <a:t>cancellato</a:t>
            </a:r>
            <a:endParaRPr lang="en-GB" sz="20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tx1"/>
                </a:solidFill>
              </a:rPr>
              <a:t>I </a:t>
            </a:r>
            <a:r>
              <a:rPr lang="en-GB" sz="2000" dirty="0" err="1">
                <a:solidFill>
                  <a:schemeClr val="tx1"/>
                </a:solidFill>
              </a:rPr>
              <a:t>dati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sono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organizzati</a:t>
            </a:r>
            <a:r>
              <a:rPr lang="en-GB" sz="2000" dirty="0">
                <a:solidFill>
                  <a:schemeClr val="tx1"/>
                </a:solidFill>
              </a:rPr>
              <a:t> in </a:t>
            </a:r>
            <a:r>
              <a:rPr lang="en-GB" sz="2000" dirty="0" err="1">
                <a:solidFill>
                  <a:schemeClr val="tx1"/>
                </a:solidFill>
              </a:rPr>
              <a:t>colonne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4DC4480-0C16-C540-4FFC-8A1C8184110C}"/>
              </a:ext>
            </a:extLst>
          </p:cNvPr>
          <p:cNvSpPr txBox="1">
            <a:spLocks/>
          </p:cNvSpPr>
          <p:nvPr/>
        </p:nvSpPr>
        <p:spPr>
          <a:xfrm>
            <a:off x="838201" y="2704781"/>
            <a:ext cx="4810759" cy="2486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tx1"/>
                </a:solidFill>
              </a:rPr>
              <a:t>I </a:t>
            </a:r>
            <a:r>
              <a:rPr lang="en-GB" sz="2000" dirty="0" err="1">
                <a:solidFill>
                  <a:schemeClr val="tx1"/>
                </a:solidFill>
              </a:rPr>
              <a:t>dati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delle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tabelle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sono</a:t>
            </a:r>
            <a:r>
              <a:rPr lang="en-GB" sz="2000" dirty="0">
                <a:solidFill>
                  <a:schemeClr val="tx1"/>
                </a:solidFill>
              </a:rPr>
              <a:t> divisi in extents (aka shards, </a:t>
            </a:r>
            <a:r>
              <a:rPr lang="en-GB" sz="2000" dirty="0" err="1">
                <a:solidFill>
                  <a:schemeClr val="tx1"/>
                </a:solidFill>
              </a:rPr>
              <a:t>partizioni</a:t>
            </a:r>
            <a:r>
              <a:rPr lang="en-GB" sz="2000" dirty="0">
                <a:solidFill>
                  <a:schemeClr val="tx1"/>
                </a:solidFill>
              </a:rPr>
              <a:t>, …)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679F0FE-D119-7583-4A14-F60794E3B62A}"/>
              </a:ext>
            </a:extLst>
          </p:cNvPr>
          <p:cNvGraphicFramePr>
            <a:graphicFrameLocks noGrp="1"/>
          </p:cNvGraphicFramePr>
          <p:nvPr/>
        </p:nvGraphicFramePr>
        <p:xfrm>
          <a:off x="6893561" y="1972415"/>
          <a:ext cx="2641599" cy="853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81049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1260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6A461E47-5403-63E6-8041-003A31915DB6}"/>
              </a:ext>
            </a:extLst>
          </p:cNvPr>
          <p:cNvGraphicFramePr>
            <a:graphicFrameLocks noGrp="1"/>
          </p:cNvGraphicFramePr>
          <p:nvPr/>
        </p:nvGraphicFramePr>
        <p:xfrm>
          <a:off x="6893561" y="2957935"/>
          <a:ext cx="2641599" cy="8534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81049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1260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286FB554-41C2-8C21-59FA-1B54329CDB3A}"/>
              </a:ext>
            </a:extLst>
          </p:cNvPr>
          <p:cNvGraphicFramePr>
            <a:graphicFrameLocks noGrp="1"/>
          </p:cNvGraphicFramePr>
          <p:nvPr/>
        </p:nvGraphicFramePr>
        <p:xfrm>
          <a:off x="6893561" y="3943455"/>
          <a:ext cx="2641599" cy="85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81049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1260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0EF62BA5-3825-3722-EA04-EECC4006A7D1}"/>
              </a:ext>
            </a:extLst>
          </p:cNvPr>
          <p:cNvGraphicFramePr>
            <a:graphicFrameLocks noGrp="1"/>
          </p:cNvGraphicFramePr>
          <p:nvPr/>
        </p:nvGraphicFramePr>
        <p:xfrm>
          <a:off x="6893561" y="4928975"/>
          <a:ext cx="2641599" cy="42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</a:tbl>
          </a:graphicData>
        </a:graphic>
      </p:graphicFrame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59788392-2B94-1B06-41FB-BD0A9CC1DBBE}"/>
              </a:ext>
            </a:extLst>
          </p:cNvPr>
          <p:cNvGraphicFramePr>
            <a:graphicFrameLocks noGrp="1"/>
          </p:cNvGraphicFramePr>
          <p:nvPr/>
        </p:nvGraphicFramePr>
        <p:xfrm>
          <a:off x="6893560" y="5487775"/>
          <a:ext cx="2641599" cy="4267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001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Data Explorer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C80F-08D7-7AA6-174D-57C8904E2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80" y="1936644"/>
            <a:ext cx="10251440" cy="810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 err="1">
                <a:solidFill>
                  <a:schemeClr val="tx1"/>
                </a:solidFill>
              </a:rPr>
              <a:t>Dietro</a:t>
            </a:r>
            <a:r>
              <a:rPr lang="en-GB" sz="2800" b="1" dirty="0">
                <a:solidFill>
                  <a:schemeClr val="tx1"/>
                </a:solidFill>
              </a:rPr>
              <a:t> le quinte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D372655-6CD3-316D-610F-A0F9084DADE4}"/>
              </a:ext>
            </a:extLst>
          </p:cNvPr>
          <p:cNvSpPr txBox="1">
            <a:spLocks/>
          </p:cNvSpPr>
          <p:nvPr/>
        </p:nvSpPr>
        <p:spPr>
          <a:xfrm>
            <a:off x="838201" y="5405120"/>
            <a:ext cx="4810759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tx1"/>
                </a:solidFill>
              </a:rPr>
              <a:t>Extent </a:t>
            </a:r>
            <a:r>
              <a:rPr lang="en-GB" sz="2000" dirty="0" err="1">
                <a:solidFill>
                  <a:schemeClr val="tx1"/>
                </a:solidFill>
              </a:rPr>
              <a:t>più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piccoli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possono</a:t>
            </a:r>
            <a:r>
              <a:rPr lang="en-GB" sz="2000" dirty="0">
                <a:solidFill>
                  <a:schemeClr val="tx1"/>
                </a:solidFill>
              </a:rPr>
              <a:t> essere </a:t>
            </a:r>
            <a:r>
              <a:rPr lang="en-GB" sz="2000" dirty="0" err="1">
                <a:solidFill>
                  <a:schemeClr val="tx1"/>
                </a:solidFill>
              </a:rPr>
              <a:t>uniti</a:t>
            </a:r>
            <a:r>
              <a:rPr lang="en-GB" sz="2000" dirty="0">
                <a:solidFill>
                  <a:schemeClr val="tx1"/>
                </a:solidFill>
              </a:rPr>
              <a:t> in extent </a:t>
            </a:r>
            <a:r>
              <a:rPr lang="en-GB" sz="2000" dirty="0" err="1">
                <a:solidFill>
                  <a:schemeClr val="tx1"/>
                </a:solidFill>
              </a:rPr>
              <a:t>più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grandi</a:t>
            </a:r>
            <a:endParaRPr lang="en-GB" sz="2000" dirty="0">
              <a:solidFill>
                <a:schemeClr val="tx1"/>
              </a:solidFill>
            </a:endParaRPr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BCB863ED-0D4F-11BF-F64B-052577B14095}"/>
              </a:ext>
            </a:extLst>
          </p:cNvPr>
          <p:cNvGraphicFramePr>
            <a:graphicFrameLocks noGrp="1"/>
          </p:cNvGraphicFramePr>
          <p:nvPr/>
        </p:nvGraphicFramePr>
        <p:xfrm>
          <a:off x="6893561" y="4928975"/>
          <a:ext cx="2641599" cy="42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</a:tbl>
          </a:graphicData>
        </a:graphic>
      </p:graphicFrame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8AF4424C-2547-4AAA-BF72-A1B4727705A7}"/>
              </a:ext>
            </a:extLst>
          </p:cNvPr>
          <p:cNvGraphicFramePr>
            <a:graphicFrameLocks noGrp="1"/>
          </p:cNvGraphicFramePr>
          <p:nvPr/>
        </p:nvGraphicFramePr>
        <p:xfrm>
          <a:off x="6893560" y="5355695"/>
          <a:ext cx="2641599" cy="42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</a:tbl>
          </a:graphicData>
        </a:graphic>
      </p:graphicFrame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A38F503-53D9-AFC8-CBFB-3C3903ABF0A8}"/>
              </a:ext>
            </a:extLst>
          </p:cNvPr>
          <p:cNvSpPr txBox="1">
            <a:spLocks/>
          </p:cNvSpPr>
          <p:nvPr/>
        </p:nvSpPr>
        <p:spPr>
          <a:xfrm>
            <a:off x="838201" y="3571240"/>
            <a:ext cx="4810759" cy="255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tx1"/>
                </a:solidFill>
              </a:rPr>
              <a:t>Un extent è </a:t>
            </a:r>
            <a:r>
              <a:rPr lang="en-GB" sz="2000" dirty="0" err="1">
                <a:solidFill>
                  <a:schemeClr val="tx1"/>
                </a:solidFill>
              </a:rPr>
              <a:t>una</a:t>
            </a:r>
            <a:r>
              <a:rPr lang="en-GB" sz="2000" dirty="0">
                <a:solidFill>
                  <a:schemeClr val="tx1"/>
                </a:solidFill>
              </a:rPr>
              <a:t> mini-</a:t>
            </a:r>
            <a:r>
              <a:rPr lang="en-GB" sz="2000" dirty="0" err="1">
                <a:solidFill>
                  <a:schemeClr val="tx1"/>
                </a:solidFill>
              </a:rPr>
              <a:t>tabella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che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contiene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dati</a:t>
            </a:r>
            <a:r>
              <a:rPr lang="en-GB" sz="2000" dirty="0">
                <a:solidFill>
                  <a:schemeClr val="tx1"/>
                </a:solidFill>
              </a:rPr>
              <a:t> e </a:t>
            </a:r>
            <a:r>
              <a:rPr lang="en-GB" sz="2000" dirty="0" err="1">
                <a:solidFill>
                  <a:schemeClr val="tx1"/>
                </a:solidFill>
              </a:rPr>
              <a:t>metadati</a:t>
            </a:r>
            <a:r>
              <a:rPr lang="en-GB" sz="20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tx1"/>
                </a:solidFill>
              </a:rPr>
              <a:t>Un extent </a:t>
            </a:r>
            <a:r>
              <a:rPr lang="en-GB" sz="2000" b="1" dirty="0">
                <a:solidFill>
                  <a:schemeClr val="tx1"/>
                </a:solidFill>
              </a:rPr>
              <a:t>non </a:t>
            </a:r>
            <a:r>
              <a:rPr lang="en-GB" sz="2000" b="1" dirty="0" err="1">
                <a:solidFill>
                  <a:schemeClr val="tx1"/>
                </a:solidFill>
              </a:rPr>
              <a:t>può</a:t>
            </a:r>
            <a:r>
              <a:rPr lang="en-GB" sz="2000" b="1" dirty="0">
                <a:solidFill>
                  <a:schemeClr val="tx1"/>
                </a:solidFill>
              </a:rPr>
              <a:t> </a:t>
            </a:r>
            <a:r>
              <a:rPr lang="en-GB" sz="2000" b="1" dirty="0" err="1">
                <a:solidFill>
                  <a:schemeClr val="tx1"/>
                </a:solidFill>
              </a:rPr>
              <a:t>mai</a:t>
            </a:r>
            <a:r>
              <a:rPr lang="en-GB" sz="2000" b="1" dirty="0">
                <a:solidFill>
                  <a:schemeClr val="tx1"/>
                </a:solidFill>
              </a:rPr>
              <a:t> essere </a:t>
            </a:r>
            <a:r>
              <a:rPr lang="en-GB" sz="2000" b="1" dirty="0" err="1">
                <a:solidFill>
                  <a:schemeClr val="tx1"/>
                </a:solidFill>
              </a:rPr>
              <a:t>modificato</a:t>
            </a:r>
            <a:r>
              <a:rPr lang="en-GB" sz="2000" dirty="0">
                <a:solidFill>
                  <a:schemeClr val="tx1"/>
                </a:solidFill>
              </a:rPr>
              <a:t>, ma </a:t>
            </a:r>
            <a:r>
              <a:rPr lang="en-GB" sz="2000" dirty="0" err="1">
                <a:solidFill>
                  <a:schemeClr val="tx1"/>
                </a:solidFill>
              </a:rPr>
              <a:t>può</a:t>
            </a:r>
            <a:r>
              <a:rPr lang="en-GB" sz="2000" dirty="0">
                <a:solidFill>
                  <a:schemeClr val="tx1"/>
                </a:solidFill>
              </a:rPr>
              <a:t> essere </a:t>
            </a:r>
            <a:r>
              <a:rPr lang="en-GB" sz="2000" dirty="0" err="1">
                <a:solidFill>
                  <a:schemeClr val="tx1"/>
                </a:solidFill>
              </a:rPr>
              <a:t>cancellato</a:t>
            </a:r>
            <a:endParaRPr lang="en-GB" sz="20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tx1"/>
                </a:solidFill>
              </a:rPr>
              <a:t>I </a:t>
            </a:r>
            <a:r>
              <a:rPr lang="en-GB" sz="2000" dirty="0" err="1">
                <a:solidFill>
                  <a:schemeClr val="tx1"/>
                </a:solidFill>
              </a:rPr>
              <a:t>dati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sono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organizzati</a:t>
            </a:r>
            <a:r>
              <a:rPr lang="en-GB" sz="2000" dirty="0">
                <a:solidFill>
                  <a:schemeClr val="tx1"/>
                </a:solidFill>
              </a:rPr>
              <a:t> in </a:t>
            </a:r>
            <a:r>
              <a:rPr lang="en-GB" sz="2000" dirty="0" err="1">
                <a:solidFill>
                  <a:schemeClr val="tx1"/>
                </a:solidFill>
              </a:rPr>
              <a:t>colonne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9320E74-DCC1-53FB-F321-1BC518ACC8BF}"/>
              </a:ext>
            </a:extLst>
          </p:cNvPr>
          <p:cNvSpPr txBox="1">
            <a:spLocks/>
          </p:cNvSpPr>
          <p:nvPr/>
        </p:nvSpPr>
        <p:spPr>
          <a:xfrm>
            <a:off x="838201" y="2704781"/>
            <a:ext cx="4810759" cy="2486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tx1"/>
                </a:solidFill>
              </a:rPr>
              <a:t>I </a:t>
            </a:r>
            <a:r>
              <a:rPr lang="en-GB" sz="2000" dirty="0" err="1">
                <a:solidFill>
                  <a:schemeClr val="tx1"/>
                </a:solidFill>
              </a:rPr>
              <a:t>dati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delle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tabelle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sono</a:t>
            </a:r>
            <a:r>
              <a:rPr lang="en-GB" sz="2000" dirty="0">
                <a:solidFill>
                  <a:schemeClr val="tx1"/>
                </a:solidFill>
              </a:rPr>
              <a:t> divisi in extents (aka shards, </a:t>
            </a:r>
            <a:r>
              <a:rPr lang="en-GB" sz="2000" dirty="0" err="1">
                <a:solidFill>
                  <a:schemeClr val="tx1"/>
                </a:solidFill>
              </a:rPr>
              <a:t>partizioni</a:t>
            </a:r>
            <a:r>
              <a:rPr lang="en-GB" sz="2000" dirty="0">
                <a:solidFill>
                  <a:schemeClr val="tx1"/>
                </a:solidFill>
              </a:rPr>
              <a:t>, …)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4E2A6D7-A779-597D-3B65-812A9F389A10}"/>
              </a:ext>
            </a:extLst>
          </p:cNvPr>
          <p:cNvGraphicFramePr>
            <a:graphicFrameLocks noGrp="1"/>
          </p:cNvGraphicFramePr>
          <p:nvPr/>
        </p:nvGraphicFramePr>
        <p:xfrm>
          <a:off x="6893561" y="1972415"/>
          <a:ext cx="2641599" cy="853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81049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1260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DAA85D99-1224-8999-176A-F05C3A058CB9}"/>
              </a:ext>
            </a:extLst>
          </p:cNvPr>
          <p:cNvGraphicFramePr>
            <a:graphicFrameLocks noGrp="1"/>
          </p:cNvGraphicFramePr>
          <p:nvPr/>
        </p:nvGraphicFramePr>
        <p:xfrm>
          <a:off x="6893561" y="2957935"/>
          <a:ext cx="2641599" cy="8534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81049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1260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6DB6A3EA-8B58-6EC5-D4C0-A4299DAC5650}"/>
              </a:ext>
            </a:extLst>
          </p:cNvPr>
          <p:cNvGraphicFramePr>
            <a:graphicFrameLocks noGrp="1"/>
          </p:cNvGraphicFramePr>
          <p:nvPr/>
        </p:nvGraphicFramePr>
        <p:xfrm>
          <a:off x="6893561" y="3943455"/>
          <a:ext cx="2641599" cy="85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81049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1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20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Data Explorer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C80F-08D7-7AA6-174D-57C8904E2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80" y="1936644"/>
            <a:ext cx="10251440" cy="810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 err="1">
                <a:solidFill>
                  <a:schemeClr val="tx1"/>
                </a:solidFill>
              </a:rPr>
              <a:t>Dietro</a:t>
            </a:r>
            <a:r>
              <a:rPr lang="en-GB" sz="2800" b="1" dirty="0">
                <a:solidFill>
                  <a:schemeClr val="tx1"/>
                </a:solidFill>
              </a:rPr>
              <a:t> le quinte</a:t>
            </a:r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BCB863ED-0D4F-11BF-F64B-052577B14095}"/>
              </a:ext>
            </a:extLst>
          </p:cNvPr>
          <p:cNvGraphicFramePr>
            <a:graphicFrameLocks noGrp="1"/>
          </p:cNvGraphicFramePr>
          <p:nvPr/>
        </p:nvGraphicFramePr>
        <p:xfrm>
          <a:off x="6893561" y="4928975"/>
          <a:ext cx="2641599" cy="42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</a:tbl>
          </a:graphicData>
        </a:graphic>
      </p:graphicFrame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8AF4424C-2547-4AAA-BF72-A1B4727705A7}"/>
              </a:ext>
            </a:extLst>
          </p:cNvPr>
          <p:cNvGraphicFramePr>
            <a:graphicFrameLocks noGrp="1"/>
          </p:cNvGraphicFramePr>
          <p:nvPr/>
        </p:nvGraphicFramePr>
        <p:xfrm>
          <a:off x="6893560" y="5355695"/>
          <a:ext cx="2641599" cy="42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</a:tbl>
          </a:graphicData>
        </a:graphic>
      </p:graphicFrame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9320E74-DCC1-53FB-F321-1BC518ACC8BF}"/>
              </a:ext>
            </a:extLst>
          </p:cNvPr>
          <p:cNvSpPr txBox="1">
            <a:spLocks/>
          </p:cNvSpPr>
          <p:nvPr/>
        </p:nvSpPr>
        <p:spPr>
          <a:xfrm>
            <a:off x="838201" y="2704781"/>
            <a:ext cx="4810759" cy="3960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 err="1">
                <a:solidFill>
                  <a:schemeClr val="tx1"/>
                </a:solidFill>
              </a:rPr>
              <a:t>Gli</a:t>
            </a:r>
            <a:r>
              <a:rPr lang="en-GB" sz="2000" dirty="0">
                <a:solidFill>
                  <a:schemeClr val="tx1"/>
                </a:solidFill>
              </a:rPr>
              <a:t> extent </a:t>
            </a:r>
            <a:r>
              <a:rPr lang="en-GB" sz="2000" dirty="0" err="1">
                <a:solidFill>
                  <a:schemeClr val="tx1"/>
                </a:solidFill>
              </a:rPr>
              <a:t>sono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creati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durante</a:t>
            </a:r>
            <a:r>
              <a:rPr lang="en-GB" sz="2000" dirty="0">
                <a:solidFill>
                  <a:schemeClr val="tx1"/>
                </a:solidFill>
              </a:rPr>
              <a:t> le </a:t>
            </a:r>
            <a:r>
              <a:rPr lang="en-GB" sz="2000" dirty="0" err="1">
                <a:solidFill>
                  <a:schemeClr val="tx1"/>
                </a:solidFill>
              </a:rPr>
              <a:t>operazioni</a:t>
            </a:r>
            <a:r>
              <a:rPr lang="en-GB" sz="2000" dirty="0">
                <a:solidFill>
                  <a:schemeClr val="tx1"/>
                </a:solidFill>
              </a:rPr>
              <a:t> di </a:t>
            </a:r>
            <a:r>
              <a:rPr lang="en-GB" sz="2000" dirty="0" err="1">
                <a:solidFill>
                  <a:schemeClr val="tx1"/>
                </a:solidFill>
              </a:rPr>
              <a:t>inserimento</a:t>
            </a:r>
            <a:endParaRPr lang="en-GB" sz="20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tx1"/>
                </a:solidFill>
              </a:rPr>
              <a:t>Un extent è </a:t>
            </a:r>
            <a:r>
              <a:rPr lang="en-GB" sz="2000" dirty="0" err="1">
                <a:solidFill>
                  <a:schemeClr val="tx1"/>
                </a:solidFill>
              </a:rPr>
              <a:t>unito</a:t>
            </a:r>
            <a:r>
              <a:rPr lang="en-GB" sz="2000" dirty="0">
                <a:solidFill>
                  <a:schemeClr val="tx1"/>
                </a:solidFill>
              </a:rPr>
              <a:t> ad </a:t>
            </a:r>
            <a:r>
              <a:rPr lang="en-GB" sz="2000" dirty="0" err="1">
                <a:solidFill>
                  <a:schemeClr val="tx1"/>
                </a:solidFill>
              </a:rPr>
              <a:t>altri</a:t>
            </a:r>
            <a:endParaRPr lang="en-GB" sz="2000" dirty="0">
              <a:solidFill>
                <a:schemeClr val="tx1"/>
              </a:solidFill>
            </a:endParaRPr>
          </a:p>
          <a:p>
            <a:r>
              <a:rPr lang="en-GB" sz="2000" dirty="0">
                <a:solidFill>
                  <a:schemeClr val="tx1"/>
                </a:solidFill>
              </a:rPr>
              <a:t>Shard rebuild</a:t>
            </a:r>
          </a:p>
          <a:p>
            <a:r>
              <a:rPr lang="en-GB" sz="2000" dirty="0">
                <a:solidFill>
                  <a:schemeClr val="tx1"/>
                </a:solidFill>
              </a:rPr>
              <a:t>Shard merge</a:t>
            </a:r>
          </a:p>
          <a:p>
            <a:endParaRPr lang="en-GB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</a:rPr>
              <a:t>Un extent </a:t>
            </a:r>
            <a:r>
              <a:rPr lang="en-GB" sz="2000" dirty="0" err="1">
                <a:solidFill>
                  <a:schemeClr val="tx1"/>
                </a:solidFill>
              </a:rPr>
              <a:t>può</a:t>
            </a:r>
            <a:r>
              <a:rPr lang="en-GB" sz="2000" dirty="0">
                <a:solidFill>
                  <a:schemeClr val="tx1"/>
                </a:solidFill>
              </a:rPr>
              <a:t> essere </a:t>
            </a:r>
            <a:r>
              <a:rPr lang="en-GB" sz="2000" dirty="0" err="1">
                <a:solidFill>
                  <a:schemeClr val="tx1"/>
                </a:solidFill>
              </a:rPr>
              <a:t>cancellato</a:t>
            </a:r>
            <a:r>
              <a:rPr lang="en-GB" sz="2000" dirty="0">
                <a:solidFill>
                  <a:schemeClr val="tx1"/>
                </a:solidFill>
              </a:rPr>
              <a:t> con </a:t>
            </a:r>
            <a:r>
              <a:rPr lang="en-GB" sz="2000" dirty="0" err="1">
                <a:solidFill>
                  <a:schemeClr val="tx1"/>
                </a:solidFill>
              </a:rPr>
              <a:t>una</a:t>
            </a:r>
            <a:r>
              <a:rPr lang="en-GB" sz="2000" dirty="0">
                <a:solidFill>
                  <a:schemeClr val="tx1"/>
                </a:solidFill>
              </a:rPr>
              <a:t> retention-policy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4E2A6D7-A779-597D-3B65-812A9F389A10}"/>
              </a:ext>
            </a:extLst>
          </p:cNvPr>
          <p:cNvGraphicFramePr>
            <a:graphicFrameLocks noGrp="1"/>
          </p:cNvGraphicFramePr>
          <p:nvPr/>
        </p:nvGraphicFramePr>
        <p:xfrm>
          <a:off x="6893561" y="1972415"/>
          <a:ext cx="2641599" cy="853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81049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1260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DAA85D99-1224-8999-176A-F05C3A058CB9}"/>
              </a:ext>
            </a:extLst>
          </p:cNvPr>
          <p:cNvGraphicFramePr>
            <a:graphicFrameLocks noGrp="1"/>
          </p:cNvGraphicFramePr>
          <p:nvPr/>
        </p:nvGraphicFramePr>
        <p:xfrm>
          <a:off x="6893561" y="2957935"/>
          <a:ext cx="2641599" cy="8534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81049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1260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6DB6A3EA-8B58-6EC5-D4C0-A4299DAC5650}"/>
              </a:ext>
            </a:extLst>
          </p:cNvPr>
          <p:cNvGraphicFramePr>
            <a:graphicFrameLocks noGrp="1"/>
          </p:cNvGraphicFramePr>
          <p:nvPr/>
        </p:nvGraphicFramePr>
        <p:xfrm>
          <a:off x="6893561" y="3943455"/>
          <a:ext cx="2641599" cy="85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81049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1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626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1DD88A-FD52-A90A-B9BA-28D498888D07}"/>
              </a:ext>
            </a:extLst>
          </p:cNvPr>
          <p:cNvSpPr/>
          <p:nvPr/>
        </p:nvSpPr>
        <p:spPr>
          <a:xfrm>
            <a:off x="5213167" y="2492057"/>
            <a:ext cx="3119120" cy="311912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69B80F-6DC8-6736-AC36-62B1FBB2D3D6}"/>
              </a:ext>
            </a:extLst>
          </p:cNvPr>
          <p:cNvSpPr/>
          <p:nvPr/>
        </p:nvSpPr>
        <p:spPr>
          <a:xfrm>
            <a:off x="8783319" y="2492057"/>
            <a:ext cx="3119120" cy="311912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Data Explorer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C80F-08D7-7AA6-174D-57C8904E2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80" y="1936644"/>
            <a:ext cx="10251440" cy="810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 err="1">
                <a:solidFill>
                  <a:schemeClr val="tx1"/>
                </a:solidFill>
              </a:rPr>
              <a:t>Dietro</a:t>
            </a:r>
            <a:r>
              <a:rPr lang="en-GB" sz="2800" b="1" dirty="0">
                <a:solidFill>
                  <a:schemeClr val="tx1"/>
                </a:solidFill>
              </a:rPr>
              <a:t> le quinte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9320E74-DCC1-53FB-F321-1BC518ACC8BF}"/>
              </a:ext>
            </a:extLst>
          </p:cNvPr>
          <p:cNvSpPr txBox="1">
            <a:spLocks/>
          </p:cNvSpPr>
          <p:nvPr/>
        </p:nvSpPr>
        <p:spPr>
          <a:xfrm>
            <a:off x="838202" y="2704781"/>
            <a:ext cx="4187846" cy="3960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 err="1">
                <a:solidFill>
                  <a:schemeClr val="tx1"/>
                </a:solidFill>
              </a:rPr>
              <a:t>Gli</a:t>
            </a:r>
            <a:r>
              <a:rPr lang="en-GB" sz="2000" dirty="0">
                <a:solidFill>
                  <a:schemeClr val="tx1"/>
                </a:solidFill>
              </a:rPr>
              <a:t> shards </a:t>
            </a:r>
            <a:r>
              <a:rPr lang="en-GB" sz="2000" dirty="0" err="1">
                <a:solidFill>
                  <a:schemeClr val="tx1"/>
                </a:solidFill>
              </a:rPr>
              <a:t>sono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distribuiti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tra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i</a:t>
            </a:r>
            <a:r>
              <a:rPr lang="en-GB" sz="2000" dirty="0">
                <a:solidFill>
                  <a:schemeClr val="tx1"/>
                </a:solidFill>
              </a:rPr>
              <a:t> nodi del cluster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4E2A6D7-A779-597D-3B65-812A9F389A10}"/>
              </a:ext>
            </a:extLst>
          </p:cNvPr>
          <p:cNvGraphicFramePr>
            <a:graphicFrameLocks noGrp="1"/>
          </p:cNvGraphicFramePr>
          <p:nvPr/>
        </p:nvGraphicFramePr>
        <p:xfrm>
          <a:off x="5440681" y="3450695"/>
          <a:ext cx="2641599" cy="853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81049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1260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DAA85D99-1224-8999-176A-F05C3A058CB9}"/>
              </a:ext>
            </a:extLst>
          </p:cNvPr>
          <p:cNvGraphicFramePr>
            <a:graphicFrameLocks noGrp="1"/>
          </p:cNvGraphicFramePr>
          <p:nvPr/>
        </p:nvGraphicFramePr>
        <p:xfrm>
          <a:off x="5440681" y="4436215"/>
          <a:ext cx="2641599" cy="8534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81049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1260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6DB6A3EA-8B58-6EC5-D4C0-A4299DAC5650}"/>
              </a:ext>
            </a:extLst>
          </p:cNvPr>
          <p:cNvGraphicFramePr>
            <a:graphicFrameLocks noGrp="1"/>
          </p:cNvGraphicFramePr>
          <p:nvPr/>
        </p:nvGraphicFramePr>
        <p:xfrm>
          <a:off x="9022081" y="3450695"/>
          <a:ext cx="2641599" cy="85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81049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1260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DC8EB9-D616-0CB5-E0DD-FBCD4C35B5C3}"/>
              </a:ext>
            </a:extLst>
          </p:cNvPr>
          <p:cNvGraphicFramePr>
            <a:graphicFrameLocks noGrp="1"/>
          </p:cNvGraphicFramePr>
          <p:nvPr/>
        </p:nvGraphicFramePr>
        <p:xfrm>
          <a:off x="9022081" y="4436215"/>
          <a:ext cx="2641599" cy="42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1D095D-9D6F-220F-F724-EB4D2EA988B4}"/>
              </a:ext>
            </a:extLst>
          </p:cNvPr>
          <p:cNvGraphicFramePr>
            <a:graphicFrameLocks noGrp="1"/>
          </p:cNvGraphicFramePr>
          <p:nvPr/>
        </p:nvGraphicFramePr>
        <p:xfrm>
          <a:off x="9022080" y="4862935"/>
          <a:ext cx="2641599" cy="42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</a:tbl>
          </a:graphicData>
        </a:graphic>
      </p:graphicFrame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FDE32BA-F80F-5D74-06C7-1FA8E83D32CD}"/>
              </a:ext>
            </a:extLst>
          </p:cNvPr>
          <p:cNvSpPr txBox="1">
            <a:spLocks/>
          </p:cNvSpPr>
          <p:nvPr/>
        </p:nvSpPr>
        <p:spPr>
          <a:xfrm>
            <a:off x="5213167" y="2637417"/>
            <a:ext cx="3119120" cy="665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/>
              <a:t>Node 1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73957FD-5854-95A7-ACCF-11DDD20B61E0}"/>
              </a:ext>
            </a:extLst>
          </p:cNvPr>
          <p:cNvSpPr txBox="1">
            <a:spLocks/>
          </p:cNvSpPr>
          <p:nvPr/>
        </p:nvSpPr>
        <p:spPr>
          <a:xfrm>
            <a:off x="8783319" y="2637416"/>
            <a:ext cx="3119120" cy="665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/>
              <a:t>Node 2</a:t>
            </a:r>
          </a:p>
        </p:txBody>
      </p:sp>
    </p:spTree>
    <p:extLst>
      <p:ext uri="{BB962C8B-B14F-4D97-AF65-F5344CB8AC3E}">
        <p14:creationId xmlns:p14="http://schemas.microsoft.com/office/powerpoint/2010/main" val="368405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1DD88A-FD52-A90A-B9BA-28D498888D07}"/>
              </a:ext>
            </a:extLst>
          </p:cNvPr>
          <p:cNvSpPr/>
          <p:nvPr/>
        </p:nvSpPr>
        <p:spPr>
          <a:xfrm>
            <a:off x="5213167" y="2492057"/>
            <a:ext cx="3119120" cy="311912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69B80F-6DC8-6736-AC36-62B1FBB2D3D6}"/>
              </a:ext>
            </a:extLst>
          </p:cNvPr>
          <p:cNvSpPr/>
          <p:nvPr/>
        </p:nvSpPr>
        <p:spPr>
          <a:xfrm>
            <a:off x="8783319" y="2492057"/>
            <a:ext cx="3119120" cy="311912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Data Explorer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C80F-08D7-7AA6-174D-57C8904E2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80" y="1936644"/>
            <a:ext cx="10251440" cy="810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>
                <a:solidFill>
                  <a:schemeClr val="tx1"/>
                </a:solidFill>
              </a:rPr>
              <a:t>Una “semplice query” </a:t>
            </a:r>
            <a:r>
              <a:rPr lang="en-GB" sz="2800" b="1" dirty="0" err="1">
                <a:solidFill>
                  <a:schemeClr val="tx1"/>
                </a:solidFill>
              </a:rPr>
              <a:t>nel</a:t>
            </a:r>
            <a:r>
              <a:rPr lang="en-GB" sz="2800" b="1" dirty="0">
                <a:solidFill>
                  <a:schemeClr val="tx1"/>
                </a:solidFill>
              </a:rPr>
              <a:t> cluster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9320E74-DCC1-53FB-F321-1BC518ACC8BF}"/>
              </a:ext>
            </a:extLst>
          </p:cNvPr>
          <p:cNvSpPr txBox="1">
            <a:spLocks/>
          </p:cNvSpPr>
          <p:nvPr/>
        </p:nvSpPr>
        <p:spPr>
          <a:xfrm>
            <a:off x="838201" y="2704781"/>
            <a:ext cx="4810759" cy="3960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tx1"/>
                </a:solidFill>
              </a:rPr>
              <a:t>Logs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tx1"/>
                </a:solidFill>
              </a:rPr>
              <a:t>| where Timestamp &gt; ago(1h)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4E2A6D7-A779-597D-3B65-812A9F389A10}"/>
              </a:ext>
            </a:extLst>
          </p:cNvPr>
          <p:cNvGraphicFramePr>
            <a:graphicFrameLocks noGrp="1"/>
          </p:cNvGraphicFramePr>
          <p:nvPr/>
        </p:nvGraphicFramePr>
        <p:xfrm>
          <a:off x="5440681" y="3450695"/>
          <a:ext cx="2641599" cy="853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81049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1260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DAA85D99-1224-8999-176A-F05C3A058CB9}"/>
              </a:ext>
            </a:extLst>
          </p:cNvPr>
          <p:cNvGraphicFramePr>
            <a:graphicFrameLocks noGrp="1"/>
          </p:cNvGraphicFramePr>
          <p:nvPr/>
        </p:nvGraphicFramePr>
        <p:xfrm>
          <a:off x="5440681" y="4436215"/>
          <a:ext cx="2641599" cy="8534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81049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1260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6DB6A3EA-8B58-6EC5-D4C0-A4299DAC5650}"/>
              </a:ext>
            </a:extLst>
          </p:cNvPr>
          <p:cNvGraphicFramePr>
            <a:graphicFrameLocks noGrp="1"/>
          </p:cNvGraphicFramePr>
          <p:nvPr/>
        </p:nvGraphicFramePr>
        <p:xfrm>
          <a:off x="9022081" y="3450695"/>
          <a:ext cx="2641599" cy="85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81049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1260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DC8EB9-D616-0CB5-E0DD-FBCD4C35B5C3}"/>
              </a:ext>
            </a:extLst>
          </p:cNvPr>
          <p:cNvGraphicFramePr>
            <a:graphicFrameLocks noGrp="1"/>
          </p:cNvGraphicFramePr>
          <p:nvPr/>
        </p:nvGraphicFramePr>
        <p:xfrm>
          <a:off x="9022081" y="4436215"/>
          <a:ext cx="2641599" cy="42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1D095D-9D6F-220F-F724-EB4D2EA988B4}"/>
              </a:ext>
            </a:extLst>
          </p:cNvPr>
          <p:cNvGraphicFramePr>
            <a:graphicFrameLocks noGrp="1"/>
          </p:cNvGraphicFramePr>
          <p:nvPr/>
        </p:nvGraphicFramePr>
        <p:xfrm>
          <a:off x="9022080" y="4862935"/>
          <a:ext cx="2641599" cy="42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</a:tbl>
          </a:graphicData>
        </a:graphic>
      </p:graphicFrame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FDE32BA-F80F-5D74-06C7-1FA8E83D32CD}"/>
              </a:ext>
            </a:extLst>
          </p:cNvPr>
          <p:cNvSpPr txBox="1">
            <a:spLocks/>
          </p:cNvSpPr>
          <p:nvPr/>
        </p:nvSpPr>
        <p:spPr>
          <a:xfrm>
            <a:off x="5213167" y="2637417"/>
            <a:ext cx="3119120" cy="665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/>
              <a:t>Node 1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73957FD-5854-95A7-ACCF-11DDD20B61E0}"/>
              </a:ext>
            </a:extLst>
          </p:cNvPr>
          <p:cNvSpPr txBox="1">
            <a:spLocks/>
          </p:cNvSpPr>
          <p:nvPr/>
        </p:nvSpPr>
        <p:spPr>
          <a:xfrm>
            <a:off x="8783319" y="2637416"/>
            <a:ext cx="3119120" cy="665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/>
              <a:t>Node 2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4BDB756-1F50-933C-6B29-847519EACA7C}"/>
              </a:ext>
            </a:extLst>
          </p:cNvPr>
          <p:cNvGraphicFramePr>
            <a:graphicFrameLocks noGrp="1"/>
          </p:cNvGraphicFramePr>
          <p:nvPr/>
        </p:nvGraphicFramePr>
        <p:xfrm>
          <a:off x="5440680" y="3664055"/>
          <a:ext cx="2641599" cy="2133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67E64AD-08BF-067D-305C-07116ED46969}"/>
              </a:ext>
            </a:extLst>
          </p:cNvPr>
          <p:cNvGraphicFramePr>
            <a:graphicFrameLocks noGrp="1"/>
          </p:cNvGraphicFramePr>
          <p:nvPr/>
        </p:nvGraphicFramePr>
        <p:xfrm>
          <a:off x="5440678" y="4082493"/>
          <a:ext cx="2641599" cy="2133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2982474-7468-FEBF-290F-AE2E975E978F}"/>
              </a:ext>
            </a:extLst>
          </p:cNvPr>
          <p:cNvGraphicFramePr>
            <a:graphicFrameLocks noGrp="1"/>
          </p:cNvGraphicFramePr>
          <p:nvPr/>
        </p:nvGraphicFramePr>
        <p:xfrm>
          <a:off x="5440679" y="4645552"/>
          <a:ext cx="2641599" cy="2133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7B881A4-D34C-638E-FA9E-222B48916B5D}"/>
              </a:ext>
            </a:extLst>
          </p:cNvPr>
          <p:cNvGraphicFramePr>
            <a:graphicFrameLocks noGrp="1"/>
          </p:cNvGraphicFramePr>
          <p:nvPr/>
        </p:nvGraphicFramePr>
        <p:xfrm>
          <a:off x="9022080" y="3450695"/>
          <a:ext cx="2641599" cy="2133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0030CDF-3A4F-B4EA-FD4E-532AF024DD29}"/>
              </a:ext>
            </a:extLst>
          </p:cNvPr>
          <p:cNvGraphicFramePr>
            <a:graphicFrameLocks noGrp="1"/>
          </p:cNvGraphicFramePr>
          <p:nvPr/>
        </p:nvGraphicFramePr>
        <p:xfrm>
          <a:off x="9022079" y="4090775"/>
          <a:ext cx="2641599" cy="2133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6084390-6F36-7665-8B44-DE4197CD3F53}"/>
              </a:ext>
            </a:extLst>
          </p:cNvPr>
          <p:cNvGraphicFramePr>
            <a:graphicFrameLocks noGrp="1"/>
          </p:cNvGraphicFramePr>
          <p:nvPr/>
        </p:nvGraphicFramePr>
        <p:xfrm>
          <a:off x="9022079" y="4864310"/>
          <a:ext cx="2641599" cy="2133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142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1DD88A-FD52-A90A-B9BA-28D498888D07}"/>
              </a:ext>
            </a:extLst>
          </p:cNvPr>
          <p:cNvSpPr/>
          <p:nvPr/>
        </p:nvSpPr>
        <p:spPr>
          <a:xfrm>
            <a:off x="5213167" y="2492057"/>
            <a:ext cx="3119120" cy="311912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69B80F-6DC8-6736-AC36-62B1FBB2D3D6}"/>
              </a:ext>
            </a:extLst>
          </p:cNvPr>
          <p:cNvSpPr/>
          <p:nvPr/>
        </p:nvSpPr>
        <p:spPr>
          <a:xfrm>
            <a:off x="8783319" y="2492057"/>
            <a:ext cx="3119120" cy="311912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Data Explorer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C80F-08D7-7AA6-174D-57C8904E2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80" y="1936644"/>
            <a:ext cx="10251440" cy="810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>
                <a:solidFill>
                  <a:schemeClr val="tx1"/>
                </a:solidFill>
              </a:rPr>
              <a:t>Una “semplice query” </a:t>
            </a:r>
            <a:r>
              <a:rPr lang="en-GB" sz="2800" b="1" dirty="0" err="1">
                <a:solidFill>
                  <a:schemeClr val="tx1"/>
                </a:solidFill>
              </a:rPr>
              <a:t>nel</a:t>
            </a:r>
            <a:r>
              <a:rPr lang="en-GB" sz="2800" b="1" dirty="0">
                <a:solidFill>
                  <a:schemeClr val="tx1"/>
                </a:solidFill>
              </a:rPr>
              <a:t> cluster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9320E74-DCC1-53FB-F321-1BC518ACC8BF}"/>
              </a:ext>
            </a:extLst>
          </p:cNvPr>
          <p:cNvSpPr txBox="1">
            <a:spLocks/>
          </p:cNvSpPr>
          <p:nvPr/>
        </p:nvSpPr>
        <p:spPr>
          <a:xfrm>
            <a:off x="838201" y="2704781"/>
            <a:ext cx="4810759" cy="3960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tx1"/>
                </a:solidFill>
              </a:rPr>
              <a:t>Logs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tx1"/>
                </a:solidFill>
              </a:rPr>
              <a:t>| where Timestamp &gt; ago(1h)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4E2A6D7-A779-597D-3B65-812A9F389A10}"/>
              </a:ext>
            </a:extLst>
          </p:cNvPr>
          <p:cNvGraphicFramePr>
            <a:graphicFrameLocks noGrp="1"/>
          </p:cNvGraphicFramePr>
          <p:nvPr/>
        </p:nvGraphicFramePr>
        <p:xfrm>
          <a:off x="5440681" y="3450695"/>
          <a:ext cx="2641599" cy="853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81049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1260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DAA85D99-1224-8999-176A-F05C3A058CB9}"/>
              </a:ext>
            </a:extLst>
          </p:cNvPr>
          <p:cNvGraphicFramePr>
            <a:graphicFrameLocks noGrp="1"/>
          </p:cNvGraphicFramePr>
          <p:nvPr/>
        </p:nvGraphicFramePr>
        <p:xfrm>
          <a:off x="5440681" y="4436215"/>
          <a:ext cx="2641599" cy="8534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81049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1260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6DB6A3EA-8B58-6EC5-D4C0-A4299DAC5650}"/>
              </a:ext>
            </a:extLst>
          </p:cNvPr>
          <p:cNvGraphicFramePr>
            <a:graphicFrameLocks noGrp="1"/>
          </p:cNvGraphicFramePr>
          <p:nvPr/>
        </p:nvGraphicFramePr>
        <p:xfrm>
          <a:off x="9022081" y="3450695"/>
          <a:ext cx="2641599" cy="85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81049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1260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DC8EB9-D616-0CB5-E0DD-FBCD4C35B5C3}"/>
              </a:ext>
            </a:extLst>
          </p:cNvPr>
          <p:cNvGraphicFramePr>
            <a:graphicFrameLocks noGrp="1"/>
          </p:cNvGraphicFramePr>
          <p:nvPr/>
        </p:nvGraphicFramePr>
        <p:xfrm>
          <a:off x="9022081" y="4436215"/>
          <a:ext cx="2641599" cy="42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1D095D-9D6F-220F-F724-EB4D2EA988B4}"/>
              </a:ext>
            </a:extLst>
          </p:cNvPr>
          <p:cNvGraphicFramePr>
            <a:graphicFrameLocks noGrp="1"/>
          </p:cNvGraphicFramePr>
          <p:nvPr/>
        </p:nvGraphicFramePr>
        <p:xfrm>
          <a:off x="9022080" y="4862935"/>
          <a:ext cx="2641599" cy="42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</a:tbl>
          </a:graphicData>
        </a:graphic>
      </p:graphicFrame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FDE32BA-F80F-5D74-06C7-1FA8E83D32CD}"/>
              </a:ext>
            </a:extLst>
          </p:cNvPr>
          <p:cNvSpPr txBox="1">
            <a:spLocks/>
          </p:cNvSpPr>
          <p:nvPr/>
        </p:nvSpPr>
        <p:spPr>
          <a:xfrm>
            <a:off x="5213167" y="2637417"/>
            <a:ext cx="3119120" cy="665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/>
              <a:t>Node 1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73957FD-5854-95A7-ACCF-11DDD20B61E0}"/>
              </a:ext>
            </a:extLst>
          </p:cNvPr>
          <p:cNvSpPr txBox="1">
            <a:spLocks/>
          </p:cNvSpPr>
          <p:nvPr/>
        </p:nvSpPr>
        <p:spPr>
          <a:xfrm>
            <a:off x="8783319" y="2637416"/>
            <a:ext cx="3119120" cy="665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/>
              <a:t>Node 2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4BDB756-1F50-933C-6B29-847519EACA7C}"/>
              </a:ext>
            </a:extLst>
          </p:cNvPr>
          <p:cNvGraphicFramePr>
            <a:graphicFrameLocks noGrp="1"/>
          </p:cNvGraphicFramePr>
          <p:nvPr/>
        </p:nvGraphicFramePr>
        <p:xfrm>
          <a:off x="5765798" y="3979133"/>
          <a:ext cx="2641599" cy="2133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67E64AD-08BF-067D-305C-07116ED46969}"/>
              </a:ext>
            </a:extLst>
          </p:cNvPr>
          <p:cNvGraphicFramePr>
            <a:graphicFrameLocks noGrp="1"/>
          </p:cNvGraphicFramePr>
          <p:nvPr/>
        </p:nvGraphicFramePr>
        <p:xfrm>
          <a:off x="5765798" y="4197455"/>
          <a:ext cx="2641599" cy="2133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2982474-7468-FEBF-290F-AE2E975E978F}"/>
              </a:ext>
            </a:extLst>
          </p:cNvPr>
          <p:cNvGraphicFramePr>
            <a:graphicFrameLocks noGrp="1"/>
          </p:cNvGraphicFramePr>
          <p:nvPr/>
        </p:nvGraphicFramePr>
        <p:xfrm>
          <a:off x="5765798" y="4418461"/>
          <a:ext cx="2641599" cy="2133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7B881A4-D34C-638E-FA9E-222B48916B5D}"/>
              </a:ext>
            </a:extLst>
          </p:cNvPr>
          <p:cNvGraphicFramePr>
            <a:graphicFrameLocks noGrp="1"/>
          </p:cNvGraphicFramePr>
          <p:nvPr/>
        </p:nvGraphicFramePr>
        <p:xfrm>
          <a:off x="9337040" y="3979133"/>
          <a:ext cx="2641599" cy="2133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0030CDF-3A4F-B4EA-FD4E-532AF024DD29}"/>
              </a:ext>
            </a:extLst>
          </p:cNvPr>
          <p:cNvGraphicFramePr>
            <a:graphicFrameLocks noGrp="1"/>
          </p:cNvGraphicFramePr>
          <p:nvPr/>
        </p:nvGraphicFramePr>
        <p:xfrm>
          <a:off x="9337040" y="4198530"/>
          <a:ext cx="2641599" cy="2133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6084390-6F36-7665-8B44-DE4197CD3F53}"/>
              </a:ext>
            </a:extLst>
          </p:cNvPr>
          <p:cNvGraphicFramePr>
            <a:graphicFrameLocks noGrp="1"/>
          </p:cNvGraphicFramePr>
          <p:nvPr/>
        </p:nvGraphicFramePr>
        <p:xfrm>
          <a:off x="9337040" y="4398608"/>
          <a:ext cx="2641599" cy="2133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736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DC38A3-3315-56E0-E56D-C629EC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tx1"/>
                </a:solidFill>
              </a:rPr>
              <a:t>A Real Life Story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AE2B12-2766-AD7A-EE83-039BA3671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335023" y="3251523"/>
            <a:ext cx="1530868" cy="168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329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1DD88A-FD52-A90A-B9BA-28D498888D07}"/>
              </a:ext>
            </a:extLst>
          </p:cNvPr>
          <p:cNvSpPr/>
          <p:nvPr/>
        </p:nvSpPr>
        <p:spPr>
          <a:xfrm>
            <a:off x="5213167" y="2492057"/>
            <a:ext cx="3119120" cy="311912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69B80F-6DC8-6736-AC36-62B1FBB2D3D6}"/>
              </a:ext>
            </a:extLst>
          </p:cNvPr>
          <p:cNvSpPr/>
          <p:nvPr/>
        </p:nvSpPr>
        <p:spPr>
          <a:xfrm>
            <a:off x="8783319" y="2492057"/>
            <a:ext cx="3119120" cy="311912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Data Explorer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C80F-08D7-7AA6-174D-57C8904E2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80" y="1936644"/>
            <a:ext cx="10251440" cy="810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>
                <a:solidFill>
                  <a:schemeClr val="tx1"/>
                </a:solidFill>
              </a:rPr>
              <a:t>Una “semplice query” </a:t>
            </a:r>
            <a:r>
              <a:rPr lang="en-GB" sz="2800" b="1" dirty="0" err="1">
                <a:solidFill>
                  <a:schemeClr val="tx1"/>
                </a:solidFill>
              </a:rPr>
              <a:t>nel</a:t>
            </a:r>
            <a:r>
              <a:rPr lang="en-GB" sz="2800" b="1" dirty="0">
                <a:solidFill>
                  <a:schemeClr val="tx1"/>
                </a:solidFill>
              </a:rPr>
              <a:t> cluster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9320E74-DCC1-53FB-F321-1BC518ACC8BF}"/>
              </a:ext>
            </a:extLst>
          </p:cNvPr>
          <p:cNvSpPr txBox="1">
            <a:spLocks/>
          </p:cNvSpPr>
          <p:nvPr/>
        </p:nvSpPr>
        <p:spPr>
          <a:xfrm>
            <a:off x="838201" y="2704781"/>
            <a:ext cx="4810759" cy="3960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tx1"/>
                </a:solidFill>
              </a:rPr>
              <a:t>Logs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tx1"/>
                </a:solidFill>
              </a:rPr>
              <a:t>| where Timestamp &gt; ago(1h)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4E2A6D7-A779-597D-3B65-812A9F389A10}"/>
              </a:ext>
            </a:extLst>
          </p:cNvPr>
          <p:cNvGraphicFramePr>
            <a:graphicFrameLocks noGrp="1"/>
          </p:cNvGraphicFramePr>
          <p:nvPr/>
        </p:nvGraphicFramePr>
        <p:xfrm>
          <a:off x="5440681" y="3450695"/>
          <a:ext cx="2641599" cy="8534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81049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1260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DAA85D99-1224-8999-176A-F05C3A058CB9}"/>
              </a:ext>
            </a:extLst>
          </p:cNvPr>
          <p:cNvGraphicFramePr>
            <a:graphicFrameLocks noGrp="1"/>
          </p:cNvGraphicFramePr>
          <p:nvPr/>
        </p:nvGraphicFramePr>
        <p:xfrm>
          <a:off x="5440681" y="4436215"/>
          <a:ext cx="2641599" cy="8534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81049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1260"/>
                  </a:ext>
                </a:extLst>
              </a:tr>
            </a:tbl>
          </a:graphicData>
        </a:graphic>
      </p:graphicFrame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6DB6A3EA-8B58-6EC5-D4C0-A4299DAC5650}"/>
              </a:ext>
            </a:extLst>
          </p:cNvPr>
          <p:cNvGraphicFramePr>
            <a:graphicFrameLocks noGrp="1"/>
          </p:cNvGraphicFramePr>
          <p:nvPr/>
        </p:nvGraphicFramePr>
        <p:xfrm>
          <a:off x="9022081" y="3450695"/>
          <a:ext cx="2641599" cy="853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0981049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961260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FCDC8EB9-D616-0CB5-E0DD-FBCD4C35B5C3}"/>
              </a:ext>
            </a:extLst>
          </p:cNvPr>
          <p:cNvGraphicFramePr>
            <a:graphicFrameLocks noGrp="1"/>
          </p:cNvGraphicFramePr>
          <p:nvPr/>
        </p:nvGraphicFramePr>
        <p:xfrm>
          <a:off x="9022081" y="4436215"/>
          <a:ext cx="2641599" cy="42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01D095D-9D6F-220F-F724-EB4D2EA988B4}"/>
              </a:ext>
            </a:extLst>
          </p:cNvPr>
          <p:cNvGraphicFramePr>
            <a:graphicFrameLocks noGrp="1"/>
          </p:cNvGraphicFramePr>
          <p:nvPr/>
        </p:nvGraphicFramePr>
        <p:xfrm>
          <a:off x="9022080" y="4862935"/>
          <a:ext cx="2641599" cy="4267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425352"/>
                  </a:ext>
                </a:extLst>
              </a:tr>
            </a:tbl>
          </a:graphicData>
        </a:graphic>
      </p:graphicFrame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FDE32BA-F80F-5D74-06C7-1FA8E83D32CD}"/>
              </a:ext>
            </a:extLst>
          </p:cNvPr>
          <p:cNvSpPr txBox="1">
            <a:spLocks/>
          </p:cNvSpPr>
          <p:nvPr/>
        </p:nvSpPr>
        <p:spPr>
          <a:xfrm>
            <a:off x="5213167" y="2637417"/>
            <a:ext cx="3119120" cy="665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/>
              <a:t>Node 1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73957FD-5854-95A7-ACCF-11DDD20B61E0}"/>
              </a:ext>
            </a:extLst>
          </p:cNvPr>
          <p:cNvSpPr txBox="1">
            <a:spLocks/>
          </p:cNvSpPr>
          <p:nvPr/>
        </p:nvSpPr>
        <p:spPr>
          <a:xfrm>
            <a:off x="8783319" y="2637416"/>
            <a:ext cx="3119120" cy="665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/>
              <a:t>Node 2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4BDB756-1F50-933C-6B29-847519EACA7C}"/>
              </a:ext>
            </a:extLst>
          </p:cNvPr>
          <p:cNvGraphicFramePr>
            <a:graphicFrameLocks noGrp="1"/>
          </p:cNvGraphicFramePr>
          <p:nvPr/>
        </p:nvGraphicFramePr>
        <p:xfrm>
          <a:off x="7377248" y="3173871"/>
          <a:ext cx="2641599" cy="2133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67E64AD-08BF-067D-305C-07116ED46969}"/>
              </a:ext>
            </a:extLst>
          </p:cNvPr>
          <p:cNvGraphicFramePr>
            <a:graphicFrameLocks noGrp="1"/>
          </p:cNvGraphicFramePr>
          <p:nvPr/>
        </p:nvGraphicFramePr>
        <p:xfrm>
          <a:off x="7377248" y="3392193"/>
          <a:ext cx="2641599" cy="2133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D2982474-7468-FEBF-290F-AE2E975E978F}"/>
              </a:ext>
            </a:extLst>
          </p:cNvPr>
          <p:cNvGraphicFramePr>
            <a:graphicFrameLocks noGrp="1"/>
          </p:cNvGraphicFramePr>
          <p:nvPr/>
        </p:nvGraphicFramePr>
        <p:xfrm>
          <a:off x="7377248" y="3613199"/>
          <a:ext cx="2641599" cy="2133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7B881A4-D34C-638E-FA9E-222B48916B5D}"/>
              </a:ext>
            </a:extLst>
          </p:cNvPr>
          <p:cNvGraphicFramePr>
            <a:graphicFrameLocks noGrp="1"/>
          </p:cNvGraphicFramePr>
          <p:nvPr/>
        </p:nvGraphicFramePr>
        <p:xfrm>
          <a:off x="7377248" y="3826559"/>
          <a:ext cx="2641599" cy="2133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0030CDF-3A4F-B4EA-FD4E-532AF024DD29}"/>
              </a:ext>
            </a:extLst>
          </p:cNvPr>
          <p:cNvGraphicFramePr>
            <a:graphicFrameLocks noGrp="1"/>
          </p:cNvGraphicFramePr>
          <p:nvPr/>
        </p:nvGraphicFramePr>
        <p:xfrm>
          <a:off x="7377248" y="4045956"/>
          <a:ext cx="2641599" cy="2133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6084390-6F36-7665-8B44-DE4197CD3F53}"/>
              </a:ext>
            </a:extLst>
          </p:cNvPr>
          <p:cNvGraphicFramePr>
            <a:graphicFrameLocks noGrp="1"/>
          </p:cNvGraphicFramePr>
          <p:nvPr/>
        </p:nvGraphicFramePr>
        <p:xfrm>
          <a:off x="7377248" y="4246034"/>
          <a:ext cx="2641599" cy="2133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80533">
                  <a:extLst>
                    <a:ext uri="{9D8B030D-6E8A-4147-A177-3AD203B41FA5}">
                      <a16:colId xmlns:a16="http://schemas.microsoft.com/office/drawing/2014/main" val="1668194743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52767221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1693789501"/>
                    </a:ext>
                  </a:extLst>
                </a:gridCol>
              </a:tblGrid>
              <a:tr h="1780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kumimoji="0" lang="en-GB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56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413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Data Explorer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C80F-08D7-7AA6-174D-57C8904E2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80" y="1936644"/>
            <a:ext cx="10251440" cy="810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>
                <a:solidFill>
                  <a:schemeClr val="tx1"/>
                </a:solidFill>
              </a:rPr>
              <a:t>Kusto Query Language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9320E74-DCC1-53FB-F321-1BC518ACC8BF}"/>
              </a:ext>
            </a:extLst>
          </p:cNvPr>
          <p:cNvSpPr txBox="1">
            <a:spLocks/>
          </p:cNvSpPr>
          <p:nvPr/>
        </p:nvSpPr>
        <p:spPr>
          <a:xfrm>
            <a:off x="838201" y="2704781"/>
            <a:ext cx="10190479" cy="3960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tx1"/>
                </a:solidFill>
              </a:rPr>
              <a:t>Una query Kusto è </a:t>
            </a:r>
            <a:r>
              <a:rPr lang="en-GB" sz="2000" dirty="0" err="1">
                <a:solidFill>
                  <a:schemeClr val="tx1"/>
                </a:solidFill>
              </a:rPr>
              <a:t>una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richiesta</a:t>
            </a:r>
            <a:r>
              <a:rPr lang="en-GB" sz="2000" dirty="0">
                <a:solidFill>
                  <a:schemeClr val="tx1"/>
                </a:solidFill>
              </a:rPr>
              <a:t> in sola </a:t>
            </a:r>
            <a:r>
              <a:rPr lang="en-GB" sz="2000" dirty="0" err="1">
                <a:solidFill>
                  <a:schemeClr val="tx1"/>
                </a:solidFill>
              </a:rPr>
              <a:t>lettura</a:t>
            </a:r>
            <a:r>
              <a:rPr lang="en-GB" sz="2000" dirty="0">
                <a:solidFill>
                  <a:schemeClr val="tx1"/>
                </a:solidFill>
              </a:rPr>
              <a:t> per il </a:t>
            </a:r>
            <a:r>
              <a:rPr lang="en-GB" sz="2000" dirty="0" err="1">
                <a:solidFill>
                  <a:schemeClr val="tx1"/>
                </a:solidFill>
              </a:rPr>
              <a:t>processamento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dei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dati</a:t>
            </a:r>
            <a:r>
              <a:rPr lang="en-GB" sz="2000" dirty="0">
                <a:solidFill>
                  <a:schemeClr val="tx1"/>
                </a:solidFill>
              </a:rPr>
              <a:t> e la </a:t>
            </a:r>
            <a:r>
              <a:rPr lang="en-GB" sz="2000" dirty="0" err="1">
                <a:solidFill>
                  <a:schemeClr val="tx1"/>
                </a:solidFill>
              </a:rPr>
              <a:t>produzione</a:t>
            </a:r>
            <a:r>
              <a:rPr lang="en-GB" sz="2000" dirty="0">
                <a:solidFill>
                  <a:schemeClr val="tx1"/>
                </a:solidFill>
              </a:rPr>
              <a:t> di </a:t>
            </a:r>
            <a:r>
              <a:rPr lang="en-GB" sz="2000" dirty="0" err="1">
                <a:solidFill>
                  <a:schemeClr val="tx1"/>
                </a:solidFill>
              </a:rPr>
              <a:t>risulati</a:t>
            </a:r>
            <a:r>
              <a:rPr lang="en-GB" sz="2000" dirty="0">
                <a:solidFill>
                  <a:schemeClr val="tx1"/>
                </a:solidFill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tx1"/>
                </a:solidFill>
              </a:rPr>
              <a:t>La </a:t>
            </a:r>
            <a:r>
              <a:rPr lang="en-GB" sz="2000" dirty="0" err="1">
                <a:solidFill>
                  <a:schemeClr val="tx1"/>
                </a:solidFill>
              </a:rPr>
              <a:t>richiesta</a:t>
            </a:r>
            <a:r>
              <a:rPr lang="en-GB" sz="2000" dirty="0">
                <a:solidFill>
                  <a:schemeClr val="tx1"/>
                </a:solidFill>
              </a:rPr>
              <a:t> è </a:t>
            </a:r>
            <a:r>
              <a:rPr lang="en-GB" sz="2000" dirty="0" err="1">
                <a:solidFill>
                  <a:schemeClr val="tx1"/>
                </a:solidFill>
              </a:rPr>
              <a:t>effettuata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tramite</a:t>
            </a:r>
            <a:r>
              <a:rPr lang="en-GB" sz="2000" dirty="0">
                <a:solidFill>
                  <a:schemeClr val="tx1"/>
                </a:solidFill>
              </a:rPr>
              <a:t> testo, </a:t>
            </a:r>
            <a:r>
              <a:rPr lang="en-GB" sz="2000" dirty="0" err="1">
                <a:solidFill>
                  <a:schemeClr val="tx1"/>
                </a:solidFill>
              </a:rPr>
              <a:t>utilizzando</a:t>
            </a:r>
            <a:r>
              <a:rPr lang="en-GB" sz="2000" dirty="0">
                <a:solidFill>
                  <a:schemeClr val="tx1"/>
                </a:solidFill>
              </a:rPr>
              <a:t> un </a:t>
            </a:r>
            <a:r>
              <a:rPr lang="en-GB" sz="2000" dirty="0" err="1">
                <a:solidFill>
                  <a:schemeClr val="tx1"/>
                </a:solidFill>
              </a:rPr>
              <a:t>modello</a:t>
            </a:r>
            <a:r>
              <a:rPr lang="en-GB" sz="2000" dirty="0">
                <a:solidFill>
                  <a:schemeClr val="tx1"/>
                </a:solidFill>
              </a:rPr>
              <a:t> di data-flow </a:t>
            </a:r>
            <a:r>
              <a:rPr lang="en-GB" sz="2000" dirty="0" err="1">
                <a:solidFill>
                  <a:schemeClr val="tx1"/>
                </a:solidFill>
              </a:rPr>
              <a:t>che</a:t>
            </a:r>
            <a:r>
              <a:rPr lang="en-GB" sz="2000" dirty="0">
                <a:solidFill>
                  <a:schemeClr val="tx1"/>
                </a:solidFill>
              </a:rPr>
              <a:t> è semplice da </a:t>
            </a:r>
            <a:r>
              <a:rPr lang="en-GB" sz="2000" dirty="0" err="1">
                <a:solidFill>
                  <a:schemeClr val="tx1"/>
                </a:solidFill>
              </a:rPr>
              <a:t>leggere</a:t>
            </a:r>
            <a:r>
              <a:rPr lang="en-GB" sz="2000" dirty="0">
                <a:solidFill>
                  <a:schemeClr val="tx1"/>
                </a:solidFill>
              </a:rPr>
              <a:t>, </a:t>
            </a:r>
            <a:r>
              <a:rPr lang="en-GB" sz="2000" dirty="0" err="1">
                <a:solidFill>
                  <a:schemeClr val="tx1"/>
                </a:solidFill>
              </a:rPr>
              <a:t>scrivere</a:t>
            </a:r>
            <a:r>
              <a:rPr lang="en-GB" sz="2000" dirty="0">
                <a:solidFill>
                  <a:schemeClr val="tx1"/>
                </a:solidFill>
              </a:rPr>
              <a:t> ed </a:t>
            </a:r>
            <a:r>
              <a:rPr lang="en-GB" sz="2000" dirty="0" err="1">
                <a:solidFill>
                  <a:schemeClr val="tx1"/>
                </a:solidFill>
              </a:rPr>
              <a:t>automatizzabile</a:t>
            </a:r>
            <a:r>
              <a:rPr lang="en-GB" sz="20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tx1"/>
                </a:solidFill>
              </a:rPr>
              <a:t>Le query Kusto </a:t>
            </a:r>
            <a:r>
              <a:rPr lang="en-GB" sz="2000" dirty="0" err="1">
                <a:solidFill>
                  <a:schemeClr val="tx1"/>
                </a:solidFill>
              </a:rPr>
              <a:t>sono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composte</a:t>
            </a:r>
            <a:r>
              <a:rPr lang="en-GB" sz="2000" dirty="0">
                <a:solidFill>
                  <a:schemeClr val="tx1"/>
                </a:solidFill>
              </a:rPr>
              <a:t> di </a:t>
            </a:r>
            <a:r>
              <a:rPr lang="en-GB" sz="2000" dirty="0" err="1">
                <a:solidFill>
                  <a:schemeClr val="tx1"/>
                </a:solidFill>
              </a:rPr>
              <a:t>una</a:t>
            </a:r>
            <a:r>
              <a:rPr lang="en-GB" sz="2000" dirty="0">
                <a:solidFill>
                  <a:schemeClr val="tx1"/>
                </a:solidFill>
              </a:rPr>
              <a:t> o </a:t>
            </a:r>
            <a:r>
              <a:rPr lang="en-GB" sz="2000" dirty="0" err="1">
                <a:solidFill>
                  <a:schemeClr val="tx1"/>
                </a:solidFill>
              </a:rPr>
              <a:t>più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istruzioni</a:t>
            </a:r>
            <a:r>
              <a:rPr lang="en-GB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1ABFA5-4924-0804-D067-AE383A25EBD5}"/>
              </a:ext>
            </a:extLst>
          </p:cNvPr>
          <p:cNvSpPr/>
          <p:nvPr/>
        </p:nvSpPr>
        <p:spPr>
          <a:xfrm>
            <a:off x="3484878" y="4912362"/>
            <a:ext cx="1437963" cy="9131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Intermediate</a:t>
            </a:r>
          </a:p>
          <a:p>
            <a:pPr algn="ctr"/>
            <a:r>
              <a:rPr lang="en-GB" dirty="0"/>
              <a:t>Data Set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85A2BD-467E-2EB5-2731-CF0289B92BF6}"/>
              </a:ext>
            </a:extLst>
          </p:cNvPr>
          <p:cNvSpPr/>
          <p:nvPr/>
        </p:nvSpPr>
        <p:spPr>
          <a:xfrm>
            <a:off x="1627978" y="4912361"/>
            <a:ext cx="1437963" cy="9131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Initial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A809BE-9D7F-E6F2-23DC-F0F22218AF7A}"/>
              </a:ext>
            </a:extLst>
          </p:cNvPr>
          <p:cNvSpPr/>
          <p:nvPr/>
        </p:nvSpPr>
        <p:spPr>
          <a:xfrm>
            <a:off x="5341778" y="4912360"/>
            <a:ext cx="1437963" cy="9131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Intermediate</a:t>
            </a:r>
          </a:p>
          <a:p>
            <a:pPr algn="ctr"/>
            <a:r>
              <a:rPr lang="en-GB" dirty="0"/>
              <a:t>Data Set 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C8FF8D-BE64-F344-1A87-22A2844A0EF6}"/>
              </a:ext>
            </a:extLst>
          </p:cNvPr>
          <p:cNvSpPr/>
          <p:nvPr/>
        </p:nvSpPr>
        <p:spPr>
          <a:xfrm>
            <a:off x="7198678" y="4912359"/>
            <a:ext cx="1437963" cy="9131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Intermediate</a:t>
            </a:r>
          </a:p>
          <a:p>
            <a:pPr algn="ctr"/>
            <a:r>
              <a:rPr lang="en-GB" dirty="0"/>
              <a:t>Data Set 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A0FD3F-25C3-86A3-969A-0E0F0C379F89}"/>
              </a:ext>
            </a:extLst>
          </p:cNvPr>
          <p:cNvSpPr/>
          <p:nvPr/>
        </p:nvSpPr>
        <p:spPr>
          <a:xfrm>
            <a:off x="9055578" y="4912359"/>
            <a:ext cx="1437963" cy="91310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Result Set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A6A9B34-7A53-06F0-0C43-25649FE352E3}"/>
              </a:ext>
            </a:extLst>
          </p:cNvPr>
          <p:cNvSpPr/>
          <p:nvPr/>
        </p:nvSpPr>
        <p:spPr>
          <a:xfrm>
            <a:off x="3027997" y="5206351"/>
            <a:ext cx="497206" cy="325120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95B8B45-6687-B66C-8F87-E6D37F86C9E9}"/>
              </a:ext>
            </a:extLst>
          </p:cNvPr>
          <p:cNvSpPr/>
          <p:nvPr/>
        </p:nvSpPr>
        <p:spPr>
          <a:xfrm>
            <a:off x="4883706" y="5206351"/>
            <a:ext cx="497206" cy="325120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D85EF20B-9566-FAF3-1607-22F7DA8323B4}"/>
              </a:ext>
            </a:extLst>
          </p:cNvPr>
          <p:cNvSpPr/>
          <p:nvPr/>
        </p:nvSpPr>
        <p:spPr>
          <a:xfrm>
            <a:off x="6739415" y="5185382"/>
            <a:ext cx="497206" cy="325120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E9BA3E0-924F-FA20-4A17-2782B8930DDB}"/>
              </a:ext>
            </a:extLst>
          </p:cNvPr>
          <p:cNvSpPr/>
          <p:nvPr/>
        </p:nvSpPr>
        <p:spPr>
          <a:xfrm>
            <a:off x="8595994" y="5215213"/>
            <a:ext cx="497206" cy="325120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447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Data Explorer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C80F-08D7-7AA6-174D-57C8904E2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80" y="1936644"/>
            <a:ext cx="10251440" cy="810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>
                <a:solidFill>
                  <a:schemeClr val="tx1"/>
                </a:solidFill>
              </a:rPr>
              <a:t>Kusto Query Language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1184B0C6-6F04-42C7-343C-3552074E35F7}"/>
              </a:ext>
            </a:extLst>
          </p:cNvPr>
          <p:cNvGraphicFramePr>
            <a:graphicFrameLocks noGrp="1"/>
          </p:cNvGraphicFramePr>
          <p:nvPr/>
        </p:nvGraphicFramePr>
        <p:xfrm>
          <a:off x="838201" y="2543386"/>
          <a:ext cx="10774679" cy="2963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6237">
                  <a:extLst>
                    <a:ext uri="{9D8B030D-6E8A-4147-A177-3AD203B41FA5}">
                      <a16:colId xmlns:a16="http://schemas.microsoft.com/office/drawing/2014/main" val="4016609443"/>
                    </a:ext>
                  </a:extLst>
                </a:gridCol>
                <a:gridCol w="5348442">
                  <a:extLst>
                    <a:ext uri="{9D8B030D-6E8A-4147-A177-3AD203B41FA5}">
                      <a16:colId xmlns:a16="http://schemas.microsoft.com/office/drawing/2014/main" val="1934196619"/>
                    </a:ext>
                  </a:extLst>
                </a:gridCol>
              </a:tblGrid>
              <a:tr h="370417">
                <a:tc>
                  <a:txBody>
                    <a:bodyPr/>
                    <a:lstStyle/>
                    <a:p>
                      <a:r>
                        <a:rPr lang="en-GB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KQL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474014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r>
                        <a:rPr lang="en-GB" b="1" dirty="0"/>
                        <a:t>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project</a:t>
                      </a:r>
                      <a:r>
                        <a:rPr lang="en-GB" dirty="0"/>
                        <a:t>, extend, project-away, project-keep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168094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r>
                        <a:rPr lang="en-GB" b="1" dirty="0"/>
                        <a:t>WHERE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where</a:t>
                      </a:r>
                      <a:r>
                        <a:rPr lang="en-GB" dirty="0"/>
                        <a:t>, search,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000092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r>
                        <a:rPr lang="en-GB" b="1" dirty="0"/>
                        <a:t>JOIN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join kind=inner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2178920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r>
                        <a:rPr lang="en-GB" b="1" dirty="0"/>
                        <a:t>UNION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union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429779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r>
                        <a:rPr lang="en-GB" b="1" dirty="0"/>
                        <a:t>GROUP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summarize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953521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r>
                        <a:rPr lang="en-GB" b="1" dirty="0"/>
                        <a:t>ORDER BY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sort by</a:t>
                      </a:r>
                      <a:r>
                        <a:rPr lang="en-GB" b="0" dirty="0"/>
                        <a:t>, order by, top by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389142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r>
                        <a:rPr lang="en-GB" b="1" dirty="0"/>
                        <a:t>TOP, LIMIT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take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39567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656DDA1-0688-6E78-65EF-A30674DDAC3B}"/>
              </a:ext>
            </a:extLst>
          </p:cNvPr>
          <p:cNvSpPr txBox="1"/>
          <p:nvPr/>
        </p:nvSpPr>
        <p:spPr>
          <a:xfrm>
            <a:off x="1816100" y="562356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More on </a:t>
            </a:r>
            <a:r>
              <a:rPr lang="en-GB" dirty="0">
                <a:hlinkClick r:id="rId2"/>
              </a:rPr>
              <a:t>https://learn.microsoft.com/en-us/azure/data-explorer/kusto/query/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2832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2788F-844B-BD22-2C67-0F8A40F2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876D0-621C-D4EF-2F6F-12D4417D35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135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2E210-A310-99B3-B110-76225A81B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CF7B58-7F27-07E1-1AD9-27C5606C8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385" y="1769342"/>
            <a:ext cx="7629229" cy="429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08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BF4E0-D4C6-8D1F-481D-AC34B5F1A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AF429-F5D6-5C8C-FFBE-9C9772804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5B4008-202E-F646-3F5D-B8D6A163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80217" y="1752973"/>
            <a:ext cx="9231566" cy="432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01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Data Explorer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C80F-08D7-7AA6-174D-57C8904E2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80" y="1936644"/>
            <a:ext cx="10251440" cy="810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>
                <a:solidFill>
                  <a:schemeClr val="tx1"/>
                </a:solidFill>
              </a:rPr>
              <a:t>Update Policies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939A280D-EFB7-671F-A7B4-ACB66DB68678}"/>
              </a:ext>
            </a:extLst>
          </p:cNvPr>
          <p:cNvGraphicFramePr>
            <a:graphicFrameLocks noGrp="1"/>
          </p:cNvGraphicFramePr>
          <p:nvPr/>
        </p:nvGraphicFramePr>
        <p:xfrm>
          <a:off x="4179207" y="3546446"/>
          <a:ext cx="2435136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11712">
                  <a:extLst>
                    <a:ext uri="{9D8B030D-6E8A-4147-A177-3AD203B41FA5}">
                      <a16:colId xmlns:a16="http://schemas.microsoft.com/office/drawing/2014/main" val="3611374206"/>
                    </a:ext>
                  </a:extLst>
                </a:gridCol>
                <a:gridCol w="811712">
                  <a:extLst>
                    <a:ext uri="{9D8B030D-6E8A-4147-A177-3AD203B41FA5}">
                      <a16:colId xmlns:a16="http://schemas.microsoft.com/office/drawing/2014/main" val="3443627098"/>
                    </a:ext>
                  </a:extLst>
                </a:gridCol>
                <a:gridCol w="811712">
                  <a:extLst>
                    <a:ext uri="{9D8B030D-6E8A-4147-A177-3AD203B41FA5}">
                      <a16:colId xmlns:a16="http://schemas.microsoft.com/office/drawing/2014/main" val="291765633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GB" dirty="0"/>
                        <a:t>Source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979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01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86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88601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989AC47-FEEC-79DA-0A4C-4DF822C89CDE}"/>
              </a:ext>
            </a:extLst>
          </p:cNvPr>
          <p:cNvGraphicFramePr>
            <a:graphicFrameLocks noGrp="1"/>
          </p:cNvGraphicFramePr>
          <p:nvPr/>
        </p:nvGraphicFramePr>
        <p:xfrm>
          <a:off x="9471296" y="2597994"/>
          <a:ext cx="1623424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11712">
                  <a:extLst>
                    <a:ext uri="{9D8B030D-6E8A-4147-A177-3AD203B41FA5}">
                      <a16:colId xmlns:a16="http://schemas.microsoft.com/office/drawing/2014/main" val="3611374206"/>
                    </a:ext>
                  </a:extLst>
                </a:gridCol>
                <a:gridCol w="811712">
                  <a:extLst>
                    <a:ext uri="{9D8B030D-6E8A-4147-A177-3AD203B41FA5}">
                      <a16:colId xmlns:a16="http://schemas.microsoft.com/office/drawing/2014/main" val="344362709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GB" dirty="0"/>
                        <a:t>Target Table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979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01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86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88601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22A21B9-8E0B-7051-F3AB-624785BE0F95}"/>
              </a:ext>
            </a:extLst>
          </p:cNvPr>
          <p:cNvGraphicFramePr>
            <a:graphicFrameLocks noGrp="1"/>
          </p:cNvGraphicFramePr>
          <p:nvPr/>
        </p:nvGraphicFramePr>
        <p:xfrm>
          <a:off x="9471296" y="4564853"/>
          <a:ext cx="1623424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11712">
                  <a:extLst>
                    <a:ext uri="{9D8B030D-6E8A-4147-A177-3AD203B41FA5}">
                      <a16:colId xmlns:a16="http://schemas.microsoft.com/office/drawing/2014/main" val="3611374206"/>
                    </a:ext>
                  </a:extLst>
                </a:gridCol>
                <a:gridCol w="811712">
                  <a:extLst>
                    <a:ext uri="{9D8B030D-6E8A-4147-A177-3AD203B41FA5}">
                      <a16:colId xmlns:a16="http://schemas.microsoft.com/office/drawing/2014/main" val="344362709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GB" dirty="0"/>
                        <a:t>Target Table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979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01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86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886015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ACACA112-DF86-9115-51EF-9EE703728BD4}"/>
              </a:ext>
            </a:extLst>
          </p:cNvPr>
          <p:cNvGrpSpPr/>
          <p:nvPr/>
        </p:nvGrpSpPr>
        <p:grpSpPr>
          <a:xfrm>
            <a:off x="2050955" y="3808601"/>
            <a:ext cx="2008773" cy="607748"/>
            <a:chOff x="2050955" y="3808601"/>
            <a:chExt cx="2008773" cy="607748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C97110FB-DC50-1F1F-DD53-2E2AE4323967}"/>
                </a:ext>
              </a:extLst>
            </p:cNvPr>
            <p:cNvSpPr/>
            <p:nvPr/>
          </p:nvSpPr>
          <p:spPr>
            <a:xfrm>
              <a:off x="2050955" y="4080790"/>
              <a:ext cx="2008773" cy="335559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7D8E1D-0792-7538-201E-7D1F4B767B95}"/>
                </a:ext>
              </a:extLst>
            </p:cNvPr>
            <p:cNvSpPr txBox="1"/>
            <p:nvPr/>
          </p:nvSpPr>
          <p:spPr>
            <a:xfrm>
              <a:off x="2531639" y="3808601"/>
              <a:ext cx="1047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Ingestion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B6F810-3027-1AD9-1AD2-4CE7CBEF013D}"/>
              </a:ext>
            </a:extLst>
          </p:cNvPr>
          <p:cNvGrpSpPr/>
          <p:nvPr/>
        </p:nvGrpSpPr>
        <p:grpSpPr>
          <a:xfrm>
            <a:off x="6677282" y="3200481"/>
            <a:ext cx="2705792" cy="604651"/>
            <a:chOff x="6677282" y="3200481"/>
            <a:chExt cx="2705792" cy="604651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61D5FDD7-E697-CC14-C069-035BBE60E721}"/>
                </a:ext>
              </a:extLst>
            </p:cNvPr>
            <p:cNvSpPr/>
            <p:nvPr/>
          </p:nvSpPr>
          <p:spPr>
            <a:xfrm rot="20499815">
              <a:off x="6677282" y="3469573"/>
              <a:ext cx="2705792" cy="335559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59FB94-40CF-070A-4CB1-0F28E271FB64}"/>
                </a:ext>
              </a:extLst>
            </p:cNvPr>
            <p:cNvSpPr txBox="1"/>
            <p:nvPr/>
          </p:nvSpPr>
          <p:spPr>
            <a:xfrm rot="20463894">
              <a:off x="7024980" y="3200481"/>
              <a:ext cx="1640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Update Policy 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ADDD52D-9DFB-AC6D-A586-27C4DADD12E7}"/>
              </a:ext>
            </a:extLst>
          </p:cNvPr>
          <p:cNvGrpSpPr/>
          <p:nvPr/>
        </p:nvGrpSpPr>
        <p:grpSpPr>
          <a:xfrm>
            <a:off x="6659849" y="4441186"/>
            <a:ext cx="2740658" cy="614476"/>
            <a:chOff x="6659849" y="4441186"/>
            <a:chExt cx="2740658" cy="614476"/>
          </a:xfrm>
        </p:grpSpPr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DF6E4075-1138-B479-FF34-383F1B422043}"/>
                </a:ext>
              </a:extLst>
            </p:cNvPr>
            <p:cNvSpPr/>
            <p:nvPr/>
          </p:nvSpPr>
          <p:spPr>
            <a:xfrm rot="823765">
              <a:off x="6659849" y="4720103"/>
              <a:ext cx="2740658" cy="335559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8E9144-CABE-1094-F7CC-0F30E52BFCDE}"/>
                </a:ext>
              </a:extLst>
            </p:cNvPr>
            <p:cNvSpPr txBox="1"/>
            <p:nvPr/>
          </p:nvSpPr>
          <p:spPr>
            <a:xfrm rot="838435">
              <a:off x="7209889" y="4441186"/>
              <a:ext cx="16405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Update Policy 2</a:t>
              </a:r>
            </a:p>
          </p:txBody>
        </p:sp>
      </p:grp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E0CC61A-4365-06E0-B3D2-157B886C7C3F}"/>
              </a:ext>
            </a:extLst>
          </p:cNvPr>
          <p:cNvSpPr txBox="1">
            <a:spLocks/>
          </p:cNvSpPr>
          <p:nvPr/>
        </p:nvSpPr>
        <p:spPr>
          <a:xfrm>
            <a:off x="843279" y="2480548"/>
            <a:ext cx="6062033" cy="2337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tx1"/>
                </a:solidFill>
              </a:rPr>
              <a:t>Una update policy è </a:t>
            </a:r>
            <a:r>
              <a:rPr lang="en-GB" sz="2000" dirty="0" err="1">
                <a:solidFill>
                  <a:schemeClr val="tx1"/>
                </a:solidFill>
              </a:rPr>
              <a:t>una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comando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che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aggiunge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dati</a:t>
            </a:r>
            <a:r>
              <a:rPr lang="en-GB" sz="2000" dirty="0">
                <a:solidFill>
                  <a:schemeClr val="tx1"/>
                </a:solidFill>
              </a:rPr>
              <a:t> ad </a:t>
            </a:r>
            <a:r>
              <a:rPr lang="en-GB" sz="2000" dirty="0" err="1">
                <a:solidFill>
                  <a:schemeClr val="tx1"/>
                </a:solidFill>
              </a:rPr>
              <a:t>una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tabella</a:t>
            </a:r>
            <a:r>
              <a:rPr lang="en-GB" sz="2000" dirty="0">
                <a:solidFill>
                  <a:schemeClr val="tx1"/>
                </a:solidFill>
              </a:rPr>
              <a:t> di </a:t>
            </a:r>
            <a:r>
              <a:rPr lang="en-GB" sz="2000" dirty="0" err="1">
                <a:solidFill>
                  <a:schemeClr val="tx1"/>
                </a:solidFill>
              </a:rPr>
              <a:t>destinazione</a:t>
            </a:r>
            <a:r>
              <a:rPr lang="en-GB" sz="2000" dirty="0">
                <a:solidFill>
                  <a:schemeClr val="tx1"/>
                </a:solidFill>
              </a:rPr>
              <a:t> Target a </a:t>
            </a:r>
            <a:r>
              <a:rPr lang="en-GB" sz="2000" dirty="0" err="1">
                <a:solidFill>
                  <a:schemeClr val="tx1"/>
                </a:solidFill>
              </a:rPr>
              <a:t>partire</a:t>
            </a:r>
            <a:r>
              <a:rPr lang="en-GB" sz="2000" dirty="0">
                <a:solidFill>
                  <a:schemeClr val="tx1"/>
                </a:solidFill>
              </a:rPr>
              <a:t> da </a:t>
            </a:r>
            <a:r>
              <a:rPr lang="en-GB" sz="2000" dirty="0" err="1">
                <a:solidFill>
                  <a:schemeClr val="tx1"/>
                </a:solidFill>
              </a:rPr>
              <a:t>una</a:t>
            </a:r>
            <a:r>
              <a:rPr lang="en-GB" sz="2000" dirty="0">
                <a:solidFill>
                  <a:schemeClr val="tx1"/>
                </a:solidFill>
              </a:rPr>
              <a:t> Source Table </a:t>
            </a:r>
          </a:p>
        </p:txBody>
      </p:sp>
    </p:spTree>
    <p:extLst>
      <p:ext uri="{BB962C8B-B14F-4D97-AF65-F5344CB8AC3E}">
        <p14:creationId xmlns:p14="http://schemas.microsoft.com/office/powerpoint/2010/main" val="254048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Data Explorer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C80F-08D7-7AA6-174D-57C8904E2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80" y="1936644"/>
            <a:ext cx="10251440" cy="810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>
                <a:solidFill>
                  <a:schemeClr val="tx1"/>
                </a:solidFill>
              </a:rPr>
              <a:t>Materialized View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E0CC61A-4365-06E0-B3D2-157B886C7C3F}"/>
              </a:ext>
            </a:extLst>
          </p:cNvPr>
          <p:cNvSpPr txBox="1">
            <a:spLocks/>
          </p:cNvSpPr>
          <p:nvPr/>
        </p:nvSpPr>
        <p:spPr>
          <a:xfrm>
            <a:off x="843279" y="2480548"/>
            <a:ext cx="10981004" cy="2183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tx1"/>
                </a:solidFill>
              </a:rPr>
              <a:t>Una Materialized View è </a:t>
            </a:r>
            <a:r>
              <a:rPr lang="en-GB" sz="2000" dirty="0" err="1">
                <a:solidFill>
                  <a:schemeClr val="tx1"/>
                </a:solidFill>
              </a:rPr>
              <a:t>una</a:t>
            </a:r>
            <a:r>
              <a:rPr lang="en-GB" sz="2000" dirty="0">
                <a:solidFill>
                  <a:schemeClr val="tx1"/>
                </a:solidFill>
              </a:rPr>
              <a:t> vista aggregate sui </a:t>
            </a:r>
            <a:r>
              <a:rPr lang="en-GB" sz="2000" dirty="0" err="1">
                <a:solidFill>
                  <a:schemeClr val="tx1"/>
                </a:solidFill>
              </a:rPr>
              <a:t>dati</a:t>
            </a:r>
            <a:r>
              <a:rPr lang="en-GB" sz="2000" dirty="0">
                <a:solidFill>
                  <a:schemeClr val="tx1"/>
                </a:solidFill>
              </a:rPr>
              <a:t> di </a:t>
            </a:r>
            <a:r>
              <a:rPr lang="en-GB" sz="2000" dirty="0" err="1">
                <a:solidFill>
                  <a:schemeClr val="tx1"/>
                </a:solidFill>
              </a:rPr>
              <a:t>una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tabella</a:t>
            </a:r>
            <a:r>
              <a:rPr lang="en-GB" sz="2000" dirty="0">
                <a:solidFill>
                  <a:schemeClr val="tx1"/>
                </a:solidFill>
              </a:rPr>
              <a:t> ADX. I </a:t>
            </a:r>
            <a:r>
              <a:rPr lang="en-GB" sz="2000" dirty="0" err="1">
                <a:solidFill>
                  <a:schemeClr val="tx1"/>
                </a:solidFill>
              </a:rPr>
              <a:t>dati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sono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materializzati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anche</a:t>
            </a:r>
            <a:r>
              <a:rPr lang="en-GB" sz="2000" dirty="0">
                <a:solidFill>
                  <a:schemeClr val="tx1"/>
                </a:solidFill>
              </a:rPr>
              <a:t> su disco.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 err="1">
                <a:solidFill>
                  <a:schemeClr val="tx1"/>
                </a:solidFill>
              </a:rPr>
              <a:t>Vantaggi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nell’adozione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delle</a:t>
            </a:r>
            <a:r>
              <a:rPr lang="en-GB" sz="2000" dirty="0">
                <a:solidFill>
                  <a:schemeClr val="tx1"/>
                </a:solidFill>
              </a:rPr>
              <a:t> Materialized View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4C0415C-AD1C-5245-D2FF-C85C253D8F45}"/>
              </a:ext>
            </a:extLst>
          </p:cNvPr>
          <p:cNvGraphicFramePr/>
          <p:nvPr/>
        </p:nvGraphicFramePr>
        <p:xfrm>
          <a:off x="330200" y="4437776"/>
          <a:ext cx="11531600" cy="1243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427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0D21-C4C5-14C8-2D6F-6B85A3316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Medallion Architecture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580936-6835-ECC0-D838-C42BF2A59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911" y="1927694"/>
            <a:ext cx="8244178" cy="405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16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Data Explorer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C80F-08D7-7AA6-174D-57C8904E2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80" y="1936644"/>
            <a:ext cx="10251440" cy="810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>
                <a:solidFill>
                  <a:schemeClr val="tx1"/>
                </a:solidFill>
              </a:rPr>
              <a:t>Update Policy o Materialized View?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E0CC61A-4365-06E0-B3D2-157B886C7C3F}"/>
              </a:ext>
            </a:extLst>
          </p:cNvPr>
          <p:cNvSpPr txBox="1">
            <a:spLocks/>
          </p:cNvSpPr>
          <p:nvPr/>
        </p:nvSpPr>
        <p:spPr>
          <a:xfrm>
            <a:off x="2290194" y="2747539"/>
            <a:ext cx="3805806" cy="2183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chemeClr val="tx1"/>
                </a:solidFill>
              </a:rPr>
              <a:t>Update Policy</a:t>
            </a:r>
          </a:p>
          <a:p>
            <a:r>
              <a:rPr lang="en-GB" sz="2000" dirty="0">
                <a:solidFill>
                  <a:schemeClr val="tx1"/>
                </a:solidFill>
              </a:rPr>
              <a:t>Data Transformation</a:t>
            </a:r>
          </a:p>
          <a:p>
            <a:r>
              <a:rPr lang="en-GB" sz="2000" dirty="0">
                <a:solidFill>
                  <a:schemeClr val="tx1"/>
                </a:solidFill>
              </a:rPr>
              <a:t>Data Enrichment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E8B746F-9D7B-0CEF-1AA3-95D5C739C615}"/>
              </a:ext>
            </a:extLst>
          </p:cNvPr>
          <p:cNvSpPr txBox="1">
            <a:spLocks/>
          </p:cNvSpPr>
          <p:nvPr/>
        </p:nvSpPr>
        <p:spPr>
          <a:xfrm>
            <a:off x="5969000" y="2747538"/>
            <a:ext cx="3805806" cy="2183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chemeClr val="tx1"/>
                </a:solidFill>
              </a:rPr>
              <a:t>Materialized View</a:t>
            </a:r>
          </a:p>
          <a:p>
            <a:r>
              <a:rPr lang="en-GB" sz="2000" dirty="0">
                <a:solidFill>
                  <a:schemeClr val="tx1"/>
                </a:solidFill>
              </a:rPr>
              <a:t>Data Aggregation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870BBD6-4769-69A1-8B01-6530FCAAA4BB}"/>
              </a:ext>
            </a:extLst>
          </p:cNvPr>
          <p:cNvGraphicFramePr>
            <a:graphicFrameLocks noGrp="1"/>
          </p:cNvGraphicFramePr>
          <p:nvPr/>
        </p:nvGraphicFramePr>
        <p:xfrm>
          <a:off x="1503119" y="4376970"/>
          <a:ext cx="183570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11900">
                  <a:extLst>
                    <a:ext uri="{9D8B030D-6E8A-4147-A177-3AD203B41FA5}">
                      <a16:colId xmlns:a16="http://schemas.microsoft.com/office/drawing/2014/main" val="3611374206"/>
                    </a:ext>
                  </a:extLst>
                </a:gridCol>
                <a:gridCol w="611900">
                  <a:extLst>
                    <a:ext uri="{9D8B030D-6E8A-4147-A177-3AD203B41FA5}">
                      <a16:colId xmlns:a16="http://schemas.microsoft.com/office/drawing/2014/main" val="3443627098"/>
                    </a:ext>
                  </a:extLst>
                </a:gridCol>
                <a:gridCol w="611900">
                  <a:extLst>
                    <a:ext uri="{9D8B030D-6E8A-4147-A177-3AD203B41FA5}">
                      <a16:colId xmlns:a16="http://schemas.microsoft.com/office/drawing/2014/main" val="291765633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GB" dirty="0"/>
                        <a:t>Bronze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979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01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86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bla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88601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A34563B-5472-5CBC-51D9-A40B7DC747B4}"/>
              </a:ext>
            </a:extLst>
          </p:cNvPr>
          <p:cNvGraphicFramePr>
            <a:graphicFrameLocks noGrp="1"/>
          </p:cNvGraphicFramePr>
          <p:nvPr/>
        </p:nvGraphicFramePr>
        <p:xfrm>
          <a:off x="5178150" y="4382050"/>
          <a:ext cx="1835700" cy="1478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1900">
                  <a:extLst>
                    <a:ext uri="{9D8B030D-6E8A-4147-A177-3AD203B41FA5}">
                      <a16:colId xmlns:a16="http://schemas.microsoft.com/office/drawing/2014/main" val="3611374206"/>
                    </a:ext>
                  </a:extLst>
                </a:gridCol>
                <a:gridCol w="611900">
                  <a:extLst>
                    <a:ext uri="{9D8B030D-6E8A-4147-A177-3AD203B41FA5}">
                      <a16:colId xmlns:a16="http://schemas.microsoft.com/office/drawing/2014/main" val="3443627098"/>
                    </a:ext>
                  </a:extLst>
                </a:gridCol>
                <a:gridCol w="611900">
                  <a:extLst>
                    <a:ext uri="{9D8B030D-6E8A-4147-A177-3AD203B41FA5}">
                      <a16:colId xmlns:a16="http://schemas.microsoft.com/office/drawing/2014/main" val="2917656338"/>
                    </a:ext>
                  </a:extLst>
                </a:gridCol>
              </a:tblGrid>
              <a:tr h="351965">
                <a:tc gridSpan="3">
                  <a:txBody>
                    <a:bodyPr/>
                    <a:lstStyle/>
                    <a:p>
                      <a:r>
                        <a:rPr lang="en-GB" dirty="0"/>
                        <a:t>Silver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979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01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86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88601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EB53D68-E74A-481A-43B5-F69742CF907F}"/>
              </a:ext>
            </a:extLst>
          </p:cNvPr>
          <p:cNvGraphicFramePr>
            <a:graphicFrameLocks noGrp="1"/>
          </p:cNvGraphicFramePr>
          <p:nvPr/>
        </p:nvGraphicFramePr>
        <p:xfrm>
          <a:off x="8853181" y="4363251"/>
          <a:ext cx="1835700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11900">
                  <a:extLst>
                    <a:ext uri="{9D8B030D-6E8A-4147-A177-3AD203B41FA5}">
                      <a16:colId xmlns:a16="http://schemas.microsoft.com/office/drawing/2014/main" val="3611374206"/>
                    </a:ext>
                  </a:extLst>
                </a:gridCol>
                <a:gridCol w="611900">
                  <a:extLst>
                    <a:ext uri="{9D8B030D-6E8A-4147-A177-3AD203B41FA5}">
                      <a16:colId xmlns:a16="http://schemas.microsoft.com/office/drawing/2014/main" val="3443627098"/>
                    </a:ext>
                  </a:extLst>
                </a:gridCol>
                <a:gridCol w="611900">
                  <a:extLst>
                    <a:ext uri="{9D8B030D-6E8A-4147-A177-3AD203B41FA5}">
                      <a16:colId xmlns:a16="http://schemas.microsoft.com/office/drawing/2014/main" val="2917656338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GB" dirty="0"/>
                        <a:t>Gold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979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801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86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GB" sz="1800" b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bla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886015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BD8E6AEC-F624-7604-702F-152CA8983D68}"/>
              </a:ext>
            </a:extLst>
          </p:cNvPr>
          <p:cNvGrpSpPr/>
          <p:nvPr/>
        </p:nvGrpSpPr>
        <p:grpSpPr>
          <a:xfrm>
            <a:off x="3236770" y="4735599"/>
            <a:ext cx="2008773" cy="607748"/>
            <a:chOff x="3236770" y="4735599"/>
            <a:chExt cx="2008773" cy="607748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D743478-4132-FEB6-F3D7-05515AA0DC72}"/>
                </a:ext>
              </a:extLst>
            </p:cNvPr>
            <p:cNvSpPr/>
            <p:nvPr/>
          </p:nvSpPr>
          <p:spPr>
            <a:xfrm>
              <a:off x="3236770" y="5007788"/>
              <a:ext cx="2008773" cy="335559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D0BD0-7E62-8709-14D9-0370F3224BCF}"/>
                </a:ext>
              </a:extLst>
            </p:cNvPr>
            <p:cNvSpPr txBox="1"/>
            <p:nvPr/>
          </p:nvSpPr>
          <p:spPr>
            <a:xfrm>
              <a:off x="3236770" y="4735599"/>
              <a:ext cx="1951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Update Policy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D2D76F-6265-C5A0-C7E9-4E0876177640}"/>
              </a:ext>
            </a:extLst>
          </p:cNvPr>
          <p:cNvGrpSpPr/>
          <p:nvPr/>
        </p:nvGrpSpPr>
        <p:grpSpPr>
          <a:xfrm>
            <a:off x="6915576" y="4735599"/>
            <a:ext cx="2008773" cy="607748"/>
            <a:chOff x="6915576" y="4735599"/>
            <a:chExt cx="2008773" cy="607748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E595A18B-752F-0B29-81C8-8AF0CCEDD54D}"/>
                </a:ext>
              </a:extLst>
            </p:cNvPr>
            <p:cNvSpPr/>
            <p:nvPr/>
          </p:nvSpPr>
          <p:spPr>
            <a:xfrm>
              <a:off x="6915576" y="5007788"/>
              <a:ext cx="2008773" cy="335559"/>
            </a:xfrm>
            <a:prstGeom prst="rightArrow">
              <a:avLst/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7A1B52-4BFF-A4C7-BD58-7B79BF383DB0}"/>
                </a:ext>
              </a:extLst>
            </p:cNvPr>
            <p:cNvSpPr txBox="1"/>
            <p:nvPr/>
          </p:nvSpPr>
          <p:spPr>
            <a:xfrm>
              <a:off x="6915576" y="4735599"/>
              <a:ext cx="1951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Materialized 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3952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12B06-5FC0-084A-BC8D-D3DE472F0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Real Life Story</a:t>
            </a:r>
          </a:p>
        </p:txBody>
      </p:sp>
      <p:pic>
        <p:nvPicPr>
          <p:cNvPr id="2050" name="Picture 2" descr="How to build SATISFYING HONEY WALL in minecraft [Tutorial] - YouTube">
            <a:extLst>
              <a:ext uri="{FF2B5EF4-FFF2-40B4-BE49-F238E27FC236}">
                <a16:creationId xmlns:a16="http://schemas.microsoft.com/office/drawing/2014/main" id="{48D88854-CF50-F9CF-95BE-FD4C165C6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255" y="1919683"/>
            <a:ext cx="7169490" cy="403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501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Data Explorer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C80F-08D7-7AA6-174D-57C8904E2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80" y="1936644"/>
            <a:ext cx="10251440" cy="810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>
                <a:solidFill>
                  <a:schemeClr val="tx1"/>
                </a:solidFill>
              </a:rPr>
              <a:t>Devo </a:t>
            </a:r>
            <a:r>
              <a:rPr lang="en-GB" sz="2800" b="1" dirty="0" err="1">
                <a:solidFill>
                  <a:schemeClr val="tx1"/>
                </a:solidFill>
              </a:rPr>
              <a:t>pagare</a:t>
            </a:r>
            <a:r>
              <a:rPr lang="en-GB" sz="2800" b="1" dirty="0">
                <a:solidFill>
                  <a:schemeClr val="tx1"/>
                </a:solidFill>
              </a:rPr>
              <a:t> un cluster per fare </a:t>
            </a:r>
            <a:r>
              <a:rPr lang="en-GB" sz="2800" b="1" dirty="0" err="1">
                <a:solidFill>
                  <a:schemeClr val="tx1"/>
                </a:solidFill>
              </a:rPr>
              <a:t>pratica</a:t>
            </a:r>
            <a:r>
              <a:rPr lang="en-GB" sz="2800" b="1" dirty="0">
                <a:solidFill>
                  <a:schemeClr val="tx1"/>
                </a:solidFill>
              </a:rPr>
              <a:t> con Kusto?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4F029E-DA5E-AF32-7BEB-6B4EE7BF9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610" y="2520497"/>
            <a:ext cx="4420575" cy="3439880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6A37E9D-1B1A-BB7B-CCF7-1AB1EA0CDB73}"/>
              </a:ext>
            </a:extLst>
          </p:cNvPr>
          <p:cNvSpPr txBox="1">
            <a:spLocks/>
          </p:cNvSpPr>
          <p:nvPr/>
        </p:nvSpPr>
        <p:spPr>
          <a:xfrm>
            <a:off x="838201" y="2704782"/>
            <a:ext cx="5095190" cy="2337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tx1"/>
                </a:solidFill>
              </a:rPr>
              <a:t>Azure Data Explorer </a:t>
            </a:r>
            <a:r>
              <a:rPr lang="en-GB" sz="2000" dirty="0" err="1">
                <a:solidFill>
                  <a:schemeClr val="tx1"/>
                </a:solidFill>
              </a:rPr>
              <a:t>supporta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dei</a:t>
            </a:r>
            <a:r>
              <a:rPr lang="en-GB" sz="2000" dirty="0">
                <a:solidFill>
                  <a:schemeClr val="tx1"/>
                </a:solidFill>
              </a:rPr>
              <a:t> database “sample” </a:t>
            </a:r>
            <a:r>
              <a:rPr lang="en-GB" sz="2000" dirty="0" err="1">
                <a:solidFill>
                  <a:schemeClr val="tx1"/>
                </a:solidFill>
              </a:rPr>
              <a:t>gratuiti</a:t>
            </a:r>
            <a:r>
              <a:rPr lang="en-GB" sz="2000" dirty="0">
                <a:solidFill>
                  <a:schemeClr val="tx1"/>
                </a:solidFill>
              </a:rPr>
              <a:t> su cui è </a:t>
            </a:r>
            <a:r>
              <a:rPr lang="en-GB" sz="2000" dirty="0" err="1">
                <a:solidFill>
                  <a:schemeClr val="tx1"/>
                </a:solidFill>
              </a:rPr>
              <a:t>possibile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effettuare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delle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interrogazioni</a:t>
            </a:r>
            <a:r>
              <a:rPr lang="en-GB" sz="2000" dirty="0">
                <a:solidFill>
                  <a:schemeClr val="tx1"/>
                </a:solidFill>
              </a:rPr>
              <a:t> per </a:t>
            </a:r>
            <a:r>
              <a:rPr lang="en-GB" sz="2000" dirty="0" err="1">
                <a:solidFill>
                  <a:schemeClr val="tx1"/>
                </a:solidFill>
              </a:rPr>
              <a:t>provare</a:t>
            </a:r>
            <a:endParaRPr lang="en-GB" sz="20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tx1"/>
                </a:solidFill>
                <a:hlinkClick r:id="rId3"/>
              </a:rPr>
              <a:t>https://dataexplorer.azure.com/home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5294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Data Explorer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C80F-08D7-7AA6-174D-57C8904E2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80" y="1936644"/>
            <a:ext cx="10251440" cy="810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>
                <a:solidFill>
                  <a:schemeClr val="tx1"/>
                </a:solidFill>
              </a:rPr>
              <a:t>Devo </a:t>
            </a:r>
            <a:r>
              <a:rPr lang="en-GB" sz="2800" b="1" dirty="0" err="1">
                <a:solidFill>
                  <a:schemeClr val="tx1"/>
                </a:solidFill>
              </a:rPr>
              <a:t>pagare</a:t>
            </a:r>
            <a:r>
              <a:rPr lang="en-GB" sz="2800" b="1" dirty="0">
                <a:solidFill>
                  <a:schemeClr val="tx1"/>
                </a:solidFill>
              </a:rPr>
              <a:t> un cluster per fare </a:t>
            </a:r>
            <a:r>
              <a:rPr lang="en-GB" sz="2800" b="1" dirty="0" err="1">
                <a:solidFill>
                  <a:schemeClr val="tx1"/>
                </a:solidFill>
              </a:rPr>
              <a:t>pratica</a:t>
            </a:r>
            <a:r>
              <a:rPr lang="en-GB" sz="2800" b="1" dirty="0">
                <a:solidFill>
                  <a:schemeClr val="tx1"/>
                </a:solidFill>
              </a:rPr>
              <a:t> con Kusto?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6A37E9D-1B1A-BB7B-CCF7-1AB1EA0CDB73}"/>
              </a:ext>
            </a:extLst>
          </p:cNvPr>
          <p:cNvSpPr txBox="1">
            <a:spLocks/>
          </p:cNvSpPr>
          <p:nvPr/>
        </p:nvSpPr>
        <p:spPr>
          <a:xfrm>
            <a:off x="6538520" y="2547121"/>
            <a:ext cx="5095190" cy="3576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tx1"/>
                </a:solidFill>
              </a:rPr>
              <a:t>Kusto Detective Agency: </a:t>
            </a:r>
            <a:r>
              <a:rPr lang="en-GB" sz="2000" dirty="0" err="1">
                <a:solidFill>
                  <a:schemeClr val="tx1"/>
                </a:solidFill>
              </a:rPr>
              <a:t>una</a:t>
            </a:r>
            <a:r>
              <a:rPr lang="en-GB" sz="2000" dirty="0">
                <a:solidFill>
                  <a:schemeClr val="tx1"/>
                </a:solidFill>
              </a:rPr>
              <a:t> gamification per </a:t>
            </a:r>
            <a:r>
              <a:rPr lang="en-GB" sz="2000" dirty="0" err="1">
                <a:solidFill>
                  <a:schemeClr val="tx1"/>
                </a:solidFill>
              </a:rPr>
              <a:t>imparare</a:t>
            </a:r>
            <a:r>
              <a:rPr lang="en-GB" sz="2000" dirty="0">
                <a:solidFill>
                  <a:schemeClr val="tx1"/>
                </a:solidFill>
              </a:rPr>
              <a:t> ad </a:t>
            </a:r>
            <a:r>
              <a:rPr lang="en-GB" sz="2000" dirty="0" err="1">
                <a:solidFill>
                  <a:schemeClr val="tx1"/>
                </a:solidFill>
              </a:rPr>
              <a:t>usare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 err="1">
                <a:solidFill>
                  <a:schemeClr val="tx1"/>
                </a:solidFill>
              </a:rPr>
              <a:t>kusto</a:t>
            </a:r>
            <a:r>
              <a:rPr lang="en-GB" sz="2000" dirty="0">
                <a:solidFill>
                  <a:schemeClr val="tx1"/>
                </a:solidFill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20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tx1"/>
                </a:solidFill>
                <a:hlinkClick r:id="rId2"/>
              </a:rPr>
              <a:t>https://detective.kusto.io/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443CBF-F9F0-0D27-1F20-5AF19DD30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" y="2547122"/>
            <a:ext cx="5494910" cy="361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4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Data Explorer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29C80F-08D7-7AA6-174D-57C8904E2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3280" y="1936644"/>
            <a:ext cx="10251440" cy="810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>
                <a:solidFill>
                  <a:schemeClr val="tx1"/>
                </a:solidFill>
              </a:rPr>
              <a:t>Serve </a:t>
            </a:r>
            <a:r>
              <a:rPr lang="en-GB" sz="2800" b="1" dirty="0" err="1">
                <a:solidFill>
                  <a:schemeClr val="tx1"/>
                </a:solidFill>
              </a:rPr>
              <a:t>una</a:t>
            </a:r>
            <a:r>
              <a:rPr lang="en-GB" sz="2800" b="1" dirty="0">
                <a:solidFill>
                  <a:schemeClr val="tx1"/>
                </a:solidFill>
              </a:rPr>
              <a:t> mano?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6A37E9D-1B1A-BB7B-CCF7-1AB1EA0CDB73}"/>
              </a:ext>
            </a:extLst>
          </p:cNvPr>
          <p:cNvSpPr txBox="1">
            <a:spLocks/>
          </p:cNvSpPr>
          <p:nvPr/>
        </p:nvSpPr>
        <p:spPr>
          <a:xfrm>
            <a:off x="7672346" y="5661897"/>
            <a:ext cx="3172165" cy="472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000" dirty="0">
                <a:solidFill>
                  <a:schemeClr val="tx1"/>
                </a:solidFill>
                <a:hlinkClick r:id="rId2"/>
              </a:rPr>
              <a:t>MSFT-ADX@beantech.it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F21C41-2C73-7640-1813-E61B3F4C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80" y="2442117"/>
            <a:ext cx="4613498" cy="3789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F05972-16EE-62C4-83D6-70612E5CD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684" y="959841"/>
            <a:ext cx="5538045" cy="357539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39AECD3-69B8-D2DA-ABCA-A5B75A773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681" y="4600133"/>
            <a:ext cx="4359496" cy="81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30C2CE1-19EF-DFA3-EED3-D8E936DB9503}"/>
              </a:ext>
            </a:extLst>
          </p:cNvPr>
          <p:cNvSpPr/>
          <p:nvPr/>
        </p:nvSpPr>
        <p:spPr>
          <a:xfrm rot="19655541">
            <a:off x="4442327" y="3388566"/>
            <a:ext cx="2635805" cy="38017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B19E48B-D04F-AAB4-FFEC-1B39A3D012A7}"/>
              </a:ext>
            </a:extLst>
          </p:cNvPr>
          <p:cNvSpPr/>
          <p:nvPr/>
        </p:nvSpPr>
        <p:spPr>
          <a:xfrm>
            <a:off x="9073318" y="3026221"/>
            <a:ext cx="370220" cy="1509015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8428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AF184-B4F1-FABA-CA1E-503080408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C80FF-E18D-4232-9F85-DDD22F84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Grazie!</a:t>
            </a:r>
          </a:p>
        </p:txBody>
      </p:sp>
    </p:spTree>
    <p:extLst>
      <p:ext uri="{BB962C8B-B14F-4D97-AF65-F5344CB8AC3E}">
        <p14:creationId xmlns:p14="http://schemas.microsoft.com/office/powerpoint/2010/main" val="4163739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91CBC03-D131-499E-0926-6118827657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05CEE59-BE83-BDFF-FF26-7DB1448B7212}"/>
              </a:ext>
            </a:extLst>
          </p:cNvPr>
          <p:cNvSpPr txBox="1">
            <a:spLocks/>
          </p:cNvSpPr>
          <p:nvPr/>
        </p:nvSpPr>
        <p:spPr>
          <a:xfrm>
            <a:off x="838200" y="1659301"/>
            <a:ext cx="6926943" cy="36674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400" dirty="0"/>
              <a:t>Nicola Paro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Cloud Solutions Architect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000" dirty="0" err="1"/>
              <a:t>beantech</a:t>
            </a:r>
            <a:endParaRPr lang="en-GB" sz="2000" dirty="0"/>
          </a:p>
          <a:p>
            <a:endParaRPr lang="en-GB" dirty="0"/>
          </a:p>
          <a:p>
            <a:endParaRPr lang="en-GB" dirty="0"/>
          </a:p>
          <a:p>
            <a:endParaRPr lang="it-IT" dirty="0"/>
          </a:p>
        </p:txBody>
      </p:sp>
      <p:pic>
        <p:nvPicPr>
          <p:cNvPr id="6" name="Picture Placeholder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6A09C6E-F2B1-2930-B19B-0A764ED02C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33" b="3433"/>
          <a:stretch>
            <a:fillRect/>
          </a:stretch>
        </p:blipFill>
        <p:spPr>
          <a:xfrm>
            <a:off x="8751888" y="1868488"/>
            <a:ext cx="2162175" cy="2017712"/>
          </a:xfrm>
          <a:prstGeom prst="rect">
            <a:avLst/>
          </a:prstGeom>
        </p:spPr>
      </p:pic>
      <p:pic>
        <p:nvPicPr>
          <p:cNvPr id="7" name="Picture 6" descr="Preview of your QR Code">
            <a:extLst>
              <a:ext uri="{FF2B5EF4-FFF2-40B4-BE49-F238E27FC236}">
                <a16:creationId xmlns:a16="http://schemas.microsoft.com/office/drawing/2014/main" id="{8A8EB20E-92C4-9662-0AE6-F26AC21C8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339" y="3329369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Preview of your QR Code">
            <a:extLst>
              <a:ext uri="{FF2B5EF4-FFF2-40B4-BE49-F238E27FC236}">
                <a16:creationId xmlns:a16="http://schemas.microsoft.com/office/drawing/2014/main" id="{D2782388-39E4-F711-08EC-FD8173504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39" y="3329369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742250-EECC-6FB6-A50F-9A729A8D2F9E}"/>
              </a:ext>
            </a:extLst>
          </p:cNvPr>
          <p:cNvSpPr txBox="1"/>
          <p:nvPr/>
        </p:nvSpPr>
        <p:spPr>
          <a:xfrm>
            <a:off x="1125150" y="5341640"/>
            <a:ext cx="2906308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solidFill>
                  <a:schemeClr val="bg1"/>
                </a:solidFill>
              </a:rPr>
              <a:t>linkedin.com/in/nicolaparo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F4B16-898A-B23A-2528-576A77A20B55}"/>
              </a:ext>
            </a:extLst>
          </p:cNvPr>
          <p:cNvSpPr txBox="1"/>
          <p:nvPr/>
        </p:nvSpPr>
        <p:spPr>
          <a:xfrm>
            <a:off x="5417643" y="5343332"/>
            <a:ext cx="250979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solidFill>
                  <a:schemeClr val="bg1"/>
                </a:solidFill>
              </a:rPr>
              <a:t>github.com/</a:t>
            </a:r>
            <a:r>
              <a:rPr lang="en-GB" dirty="0" err="1">
                <a:solidFill>
                  <a:schemeClr val="bg1"/>
                </a:solidFill>
              </a:rPr>
              <a:t>nicolaparo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727EE59-7525-A79F-9576-091327A95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6372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DC38A3-3315-56E0-E56D-C629EC48B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BD7E9-8C3D-21D8-5032-873BDBCDC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3569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1DE99A-8C14-BAA7-FFAD-DA5C283B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82FE0D-E4DF-4257-2834-37AAB61D9FD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4400" dirty="0"/>
              <a:t>Nicola Paro</a:t>
            </a:r>
          </a:p>
          <a:p>
            <a:pPr marL="0" indent="0">
              <a:buNone/>
            </a:pPr>
            <a:r>
              <a:rPr lang="en-GB" sz="2000" dirty="0"/>
              <a:t>Cloud Solutions Engineer | Technical Team Leader</a:t>
            </a:r>
          </a:p>
          <a:p>
            <a:pPr marL="0" indent="0">
              <a:buNone/>
            </a:pPr>
            <a:r>
              <a:rPr lang="en-GB" sz="2000" dirty="0" err="1"/>
              <a:t>beantech</a:t>
            </a:r>
            <a:endParaRPr lang="en-GB" sz="2000" dirty="0"/>
          </a:p>
          <a:p>
            <a:endParaRPr lang="en-GB" dirty="0"/>
          </a:p>
          <a:p>
            <a:endParaRPr lang="en-GB" dirty="0"/>
          </a:p>
          <a:p>
            <a:endParaRPr lang="it-IT" dirty="0"/>
          </a:p>
        </p:txBody>
      </p:sp>
      <p:pic>
        <p:nvPicPr>
          <p:cNvPr id="2" name="Picture Placeholder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2E1F27A-0B3D-F169-162D-2B9792CBFD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433" b="3433"/>
          <a:stretch>
            <a:fillRect/>
          </a:stretch>
        </p:blipFill>
        <p:spPr>
          <a:xfrm>
            <a:off x="8751888" y="1868488"/>
            <a:ext cx="2162175" cy="2017712"/>
          </a:xfrm>
          <a:prstGeom prst="rect">
            <a:avLst/>
          </a:prstGeom>
        </p:spPr>
      </p:pic>
      <p:pic>
        <p:nvPicPr>
          <p:cNvPr id="6" name="Picture 5" descr="Preview of your QR Code">
            <a:extLst>
              <a:ext uri="{FF2B5EF4-FFF2-40B4-BE49-F238E27FC236}">
                <a16:creationId xmlns:a16="http://schemas.microsoft.com/office/drawing/2014/main" id="{4607E9CD-671C-C794-F0BB-BA1145846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339" y="3329369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review of your QR Code">
            <a:extLst>
              <a:ext uri="{FF2B5EF4-FFF2-40B4-BE49-F238E27FC236}">
                <a16:creationId xmlns:a16="http://schemas.microsoft.com/office/drawing/2014/main" id="{4C62BD1E-2C4F-6997-614E-3BC0EAA96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939" y="3329369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8A0766-F912-E4BB-789D-BB00F07A3CCC}"/>
              </a:ext>
            </a:extLst>
          </p:cNvPr>
          <p:cNvSpPr txBox="1"/>
          <p:nvPr/>
        </p:nvSpPr>
        <p:spPr>
          <a:xfrm>
            <a:off x="1125150" y="5341640"/>
            <a:ext cx="2906308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solidFill>
                  <a:schemeClr val="bg1"/>
                </a:solidFill>
              </a:rPr>
              <a:t>linkedin.com/in/nicolaparo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1F69D-5776-67E2-F0EF-1A0C6268C50E}"/>
              </a:ext>
            </a:extLst>
          </p:cNvPr>
          <p:cNvSpPr txBox="1"/>
          <p:nvPr/>
        </p:nvSpPr>
        <p:spPr>
          <a:xfrm>
            <a:off x="5417643" y="5343332"/>
            <a:ext cx="250979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solidFill>
                  <a:schemeClr val="bg1"/>
                </a:solidFill>
              </a:rPr>
              <a:t>github.com/</a:t>
            </a:r>
            <a:r>
              <a:rPr lang="en-GB" dirty="0" err="1">
                <a:solidFill>
                  <a:schemeClr val="bg1"/>
                </a:solidFill>
              </a:rPr>
              <a:t>nicolaparo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169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EC54D3-8FF5-B287-4577-B83D592C0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45905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8209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559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Real Life Story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75509A7-2D0C-FFD1-A2DB-61236F8E3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9444" y="2264977"/>
            <a:ext cx="7533111" cy="3472634"/>
          </a:xfrm>
        </p:spPr>
      </p:pic>
    </p:spTree>
    <p:extLst>
      <p:ext uri="{BB962C8B-B14F-4D97-AF65-F5344CB8AC3E}">
        <p14:creationId xmlns:p14="http://schemas.microsoft.com/office/powerpoint/2010/main" val="118163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C5F77-02D9-CC84-1869-BACAD2DD1C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7847E-3F43-D591-DD0C-F0F2D9A05D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13394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2788F-844B-BD22-2C67-0F8A40F2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8876D0-621C-D4EF-2F6F-12D4417D35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7457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Real Life Story</a:t>
            </a:r>
          </a:p>
        </p:txBody>
      </p:sp>
      <p:pic>
        <p:nvPicPr>
          <p:cNvPr id="1026" name="Picture 2" descr="Bee – Official Minecraft Wiki">
            <a:extLst>
              <a:ext uri="{FF2B5EF4-FFF2-40B4-BE49-F238E27FC236}">
                <a16:creationId xmlns:a16="http://schemas.microsoft.com/office/drawing/2014/main" id="{1AD154A4-125E-E782-1E44-5490C94E0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43" y="4473293"/>
            <a:ext cx="1469898" cy="125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AB3B898-D411-5E10-4488-C38D33E8D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664" y="1836148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527ABDE-69CF-C3ED-6617-442332647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330" y="428872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4116383-9FF8-1A09-B694-78ACAD7E6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55" y="4383976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A40F491-A86A-AA24-A27A-FFC087AE9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055" y="4383976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FF51875-208E-BEF9-19B8-940DBA496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465" y="4383976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DAA9305-1907-B9A8-C3D6-9C2AF08C2F8B}"/>
              </a:ext>
            </a:extLst>
          </p:cNvPr>
          <p:cNvSpPr/>
          <p:nvPr/>
        </p:nvSpPr>
        <p:spPr>
          <a:xfrm>
            <a:off x="2080641" y="4946904"/>
            <a:ext cx="946023" cy="374904"/>
          </a:xfrm>
          <a:prstGeom prst="rightArrow">
            <a:avLst/>
          </a:prstGeom>
          <a:solidFill>
            <a:srgbClr val="324147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7DBA07A-0409-1A33-DC0D-C6CFDF95C684}"/>
              </a:ext>
            </a:extLst>
          </p:cNvPr>
          <p:cNvSpPr/>
          <p:nvPr/>
        </p:nvSpPr>
        <p:spPr>
          <a:xfrm>
            <a:off x="4583430" y="4910899"/>
            <a:ext cx="946023" cy="374904"/>
          </a:xfrm>
          <a:prstGeom prst="rightArrow">
            <a:avLst/>
          </a:prstGeom>
          <a:solidFill>
            <a:srgbClr val="324147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D255E9D-CD5F-ECFE-3277-ABB8EF3508DD}"/>
              </a:ext>
            </a:extLst>
          </p:cNvPr>
          <p:cNvSpPr/>
          <p:nvPr/>
        </p:nvSpPr>
        <p:spPr>
          <a:xfrm>
            <a:off x="6637401" y="4910899"/>
            <a:ext cx="946023" cy="374904"/>
          </a:xfrm>
          <a:prstGeom prst="rightArrow">
            <a:avLst/>
          </a:prstGeom>
          <a:solidFill>
            <a:srgbClr val="324147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742A85C-0CB6-B6AD-C963-716319B8269A}"/>
              </a:ext>
            </a:extLst>
          </p:cNvPr>
          <p:cNvSpPr/>
          <p:nvPr/>
        </p:nvSpPr>
        <p:spPr>
          <a:xfrm>
            <a:off x="9031605" y="4893182"/>
            <a:ext cx="946023" cy="374904"/>
          </a:xfrm>
          <a:prstGeom prst="rightArrow">
            <a:avLst/>
          </a:prstGeom>
          <a:solidFill>
            <a:srgbClr val="324147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C74F802-7439-DC57-4329-0792F1EA9142}"/>
              </a:ext>
            </a:extLst>
          </p:cNvPr>
          <p:cNvSpPr/>
          <p:nvPr/>
        </p:nvSpPr>
        <p:spPr>
          <a:xfrm rot="5400000">
            <a:off x="3348418" y="3684610"/>
            <a:ext cx="946023" cy="374904"/>
          </a:xfrm>
          <a:prstGeom prst="rightArrow">
            <a:avLst/>
          </a:prstGeom>
          <a:solidFill>
            <a:srgbClr val="324147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1B12623-D276-FA2F-27BC-E6F48A3B9AEA}"/>
              </a:ext>
            </a:extLst>
          </p:cNvPr>
          <p:cNvGrpSpPr/>
          <p:nvPr/>
        </p:nvGrpSpPr>
        <p:grpSpPr>
          <a:xfrm>
            <a:off x="6702552" y="2286000"/>
            <a:ext cx="3229356" cy="2023810"/>
            <a:chOff x="6702552" y="2286000"/>
            <a:chExt cx="3229356" cy="2023810"/>
          </a:xfrm>
        </p:grpSpPr>
        <p:sp>
          <p:nvSpPr>
            <p:cNvPr id="12" name="Call-out: Down Arrow 11">
              <a:extLst>
                <a:ext uri="{FF2B5EF4-FFF2-40B4-BE49-F238E27FC236}">
                  <a16:creationId xmlns:a16="http://schemas.microsoft.com/office/drawing/2014/main" id="{2BC100D9-A846-92A8-9FE0-866FE271D74F}"/>
                </a:ext>
              </a:extLst>
            </p:cNvPr>
            <p:cNvSpPr/>
            <p:nvPr/>
          </p:nvSpPr>
          <p:spPr>
            <a:xfrm>
              <a:off x="6702552" y="2286000"/>
              <a:ext cx="3229356" cy="2023810"/>
            </a:xfrm>
            <a:prstGeom prst="downArrowCallout">
              <a:avLst>
                <a:gd name="adj1" fmla="val 50000"/>
                <a:gd name="adj2" fmla="val 14647"/>
                <a:gd name="adj3" fmla="val 25000"/>
                <a:gd name="adj4" fmla="val 75000"/>
              </a:avLst>
            </a:prstGeom>
            <a:solidFill>
              <a:srgbClr val="324147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6CA1C788-7F51-2F4A-9E69-F6342D5A2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6555" y="2533722"/>
              <a:ext cx="391787" cy="39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>
              <a:extLst>
                <a:ext uri="{FF2B5EF4-FFF2-40B4-BE49-F238E27FC236}">
                  <a16:creationId xmlns:a16="http://schemas.microsoft.com/office/drawing/2014/main" id="{E40776D6-364A-A0A5-FD06-9AF43A1C8E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1390" y="2541310"/>
              <a:ext cx="391787" cy="39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>
              <a:extLst>
                <a:ext uri="{FF2B5EF4-FFF2-40B4-BE49-F238E27FC236}">
                  <a16:creationId xmlns:a16="http://schemas.microsoft.com/office/drawing/2014/main" id="{2D6A8093-F68E-2E66-7932-0CD5E1677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5338" y="2998129"/>
              <a:ext cx="391787" cy="39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>
              <a:extLst>
                <a:ext uri="{FF2B5EF4-FFF2-40B4-BE49-F238E27FC236}">
                  <a16:creationId xmlns:a16="http://schemas.microsoft.com/office/drawing/2014/main" id="{F885E757-7F25-DF47-3218-68E49F61D6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1390" y="3007263"/>
              <a:ext cx="391787" cy="391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>
              <a:extLst>
                <a:ext uri="{FF2B5EF4-FFF2-40B4-BE49-F238E27FC236}">
                  <a16:creationId xmlns:a16="http://schemas.microsoft.com/office/drawing/2014/main" id="{CEF8C1FA-3B13-6683-88E6-0EBEE96562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2198" y="2759533"/>
              <a:ext cx="495459" cy="495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DAE0248E-6692-F55F-1367-031BAB7FC217}"/>
                </a:ext>
              </a:extLst>
            </p:cNvPr>
            <p:cNvSpPr/>
            <p:nvPr/>
          </p:nvSpPr>
          <p:spPr>
            <a:xfrm>
              <a:off x="7919676" y="2857309"/>
              <a:ext cx="946023" cy="374904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345369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Real Life Story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F4FE982D-5E5C-CCE5-CB50-4EB99BC85F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9680" y="1965960"/>
            <a:ext cx="9392920" cy="4211003"/>
          </a:xfrm>
        </p:spPr>
        <p:txBody>
          <a:bodyPr anchor="ctr">
            <a:normAutofit/>
          </a:bodyPr>
          <a:lstStyle/>
          <a:p>
            <a:pPr algn="just"/>
            <a:r>
              <a:rPr lang="en-GB" sz="2400" dirty="0" err="1">
                <a:solidFill>
                  <a:schemeClr val="tx1"/>
                </a:solidFill>
              </a:rPr>
              <a:t>Quanto</a:t>
            </a:r>
            <a:r>
              <a:rPr lang="en-GB" sz="2400" dirty="0">
                <a:solidFill>
                  <a:schemeClr val="tx1"/>
                </a:solidFill>
              </a:rPr>
              <a:t> tempo </a:t>
            </a:r>
            <a:r>
              <a:rPr lang="en-GB" sz="2400" dirty="0" err="1">
                <a:solidFill>
                  <a:schemeClr val="tx1"/>
                </a:solidFill>
              </a:rPr>
              <a:t>spendono</a:t>
            </a:r>
            <a:r>
              <a:rPr lang="en-GB" sz="2400" dirty="0">
                <a:solidFill>
                  <a:schemeClr val="tx1"/>
                </a:solidFill>
              </a:rPr>
              <a:t> le </a:t>
            </a:r>
            <a:r>
              <a:rPr lang="en-GB" sz="2400" dirty="0" err="1">
                <a:solidFill>
                  <a:schemeClr val="tx1"/>
                </a:solidFill>
              </a:rPr>
              <a:t>api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 err="1">
                <a:solidFill>
                  <a:schemeClr val="tx1"/>
                </a:solidFill>
              </a:rPr>
              <a:t>nel</a:t>
            </a:r>
            <a:r>
              <a:rPr lang="en-GB" sz="2400" dirty="0">
                <a:solidFill>
                  <a:schemeClr val="tx1"/>
                </a:solidFill>
              </a:rPr>
              <a:t> proprio </a:t>
            </a:r>
            <a:r>
              <a:rPr lang="en-GB" sz="2400" dirty="0" err="1">
                <a:solidFill>
                  <a:schemeClr val="tx1"/>
                </a:solidFill>
              </a:rPr>
              <a:t>alveare</a:t>
            </a:r>
            <a:r>
              <a:rPr lang="en-GB" sz="2400" dirty="0">
                <a:solidFill>
                  <a:schemeClr val="tx1"/>
                </a:solidFill>
              </a:rPr>
              <a:t>?</a:t>
            </a:r>
          </a:p>
          <a:p>
            <a:pPr algn="just"/>
            <a:endParaRPr lang="en-GB" sz="2400" dirty="0">
              <a:solidFill>
                <a:schemeClr val="tx1"/>
              </a:solidFill>
            </a:endParaRPr>
          </a:p>
          <a:p>
            <a:pPr algn="just"/>
            <a:r>
              <a:rPr lang="en-GB" sz="2400" dirty="0" err="1">
                <a:solidFill>
                  <a:schemeClr val="tx1"/>
                </a:solidFill>
              </a:rPr>
              <a:t>Tra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 err="1">
                <a:solidFill>
                  <a:schemeClr val="tx1"/>
                </a:solidFill>
              </a:rPr>
              <a:t>quanto</a:t>
            </a:r>
            <a:r>
              <a:rPr lang="en-GB" sz="2400" dirty="0">
                <a:solidFill>
                  <a:schemeClr val="tx1"/>
                </a:solidFill>
              </a:rPr>
              <a:t> tempo </a:t>
            </a:r>
            <a:r>
              <a:rPr lang="en-GB" sz="2400" dirty="0" err="1">
                <a:solidFill>
                  <a:schemeClr val="tx1"/>
                </a:solidFill>
              </a:rPr>
              <a:t>esaurirò</a:t>
            </a:r>
            <a:r>
              <a:rPr lang="en-GB" sz="2400" dirty="0">
                <a:solidFill>
                  <a:schemeClr val="tx1"/>
                </a:solidFill>
              </a:rPr>
              <a:t> lo </a:t>
            </a:r>
            <a:r>
              <a:rPr lang="en-GB" sz="2400" dirty="0" err="1">
                <a:solidFill>
                  <a:schemeClr val="tx1"/>
                </a:solidFill>
              </a:rPr>
              <a:t>spazio</a:t>
            </a:r>
            <a:r>
              <a:rPr lang="en-GB" sz="2400" dirty="0">
                <a:solidFill>
                  <a:schemeClr val="tx1"/>
                </a:solidFill>
              </a:rPr>
              <a:t> per il </a:t>
            </a:r>
            <a:r>
              <a:rPr lang="en-GB" sz="2400" dirty="0" err="1">
                <a:solidFill>
                  <a:schemeClr val="tx1"/>
                </a:solidFill>
              </a:rPr>
              <a:t>miele</a:t>
            </a:r>
            <a:r>
              <a:rPr lang="en-GB" sz="2400" dirty="0">
                <a:solidFill>
                  <a:schemeClr val="tx1"/>
                </a:solidFill>
              </a:rPr>
              <a:t>?</a:t>
            </a:r>
          </a:p>
          <a:p>
            <a:pPr algn="just"/>
            <a:endParaRPr lang="en-GB" sz="2400" dirty="0">
              <a:solidFill>
                <a:schemeClr val="tx1"/>
              </a:solidFill>
            </a:endParaRPr>
          </a:p>
          <a:p>
            <a:pPr algn="just"/>
            <a:r>
              <a:rPr lang="en-GB" sz="2400" dirty="0">
                <a:solidFill>
                  <a:schemeClr val="tx1"/>
                </a:solidFill>
              </a:rPr>
              <a:t>Le </a:t>
            </a:r>
            <a:r>
              <a:rPr lang="en-GB" sz="2400" dirty="0" err="1">
                <a:solidFill>
                  <a:schemeClr val="tx1"/>
                </a:solidFill>
              </a:rPr>
              <a:t>api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 err="1">
                <a:solidFill>
                  <a:schemeClr val="tx1"/>
                </a:solidFill>
              </a:rPr>
              <a:t>hanno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 err="1">
                <a:solidFill>
                  <a:schemeClr val="tx1"/>
                </a:solidFill>
              </a:rPr>
              <a:t>una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 err="1">
                <a:solidFill>
                  <a:schemeClr val="tx1"/>
                </a:solidFill>
              </a:rPr>
              <a:t>dimora</a:t>
            </a: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 err="1">
                <a:solidFill>
                  <a:schemeClr val="tx1"/>
                </a:solidFill>
              </a:rPr>
              <a:t>fissa</a:t>
            </a:r>
            <a:r>
              <a:rPr lang="en-GB" sz="24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3" name="Picture 2" descr="Bee – Official Minecraft Wiki">
            <a:extLst>
              <a:ext uri="{FF2B5EF4-FFF2-40B4-BE49-F238E27FC236}">
                <a16:creationId xmlns:a16="http://schemas.microsoft.com/office/drawing/2014/main" id="{2231A460-7820-7DF7-251E-7FB5F75D6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949" y="2039112"/>
            <a:ext cx="2021301" cy="171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258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Real Life Story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E61E0D3-289E-7A15-B8EB-86FED832D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676065" y="3500523"/>
            <a:ext cx="131044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الدليل السهل والسريع الى لغة #C - مدونة 4 كود">
            <a:extLst>
              <a:ext uri="{FF2B5EF4-FFF2-40B4-BE49-F238E27FC236}">
                <a16:creationId xmlns:a16="http://schemas.microsoft.com/office/drawing/2014/main" id="{D43B8A89-9084-160E-5A39-DEF66F82A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539" y="350052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ive Azure Storage Services to Consider for Your Solution - Feras' Blog">
            <a:extLst>
              <a:ext uri="{FF2B5EF4-FFF2-40B4-BE49-F238E27FC236}">
                <a16:creationId xmlns:a16="http://schemas.microsoft.com/office/drawing/2014/main" id="{D7F1A64F-219E-BD64-D63A-F4698E07A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565" y="350052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D82AFEE-DF6A-01FF-D6BE-FAE0B4F6FA79}"/>
              </a:ext>
            </a:extLst>
          </p:cNvPr>
          <p:cNvSpPr/>
          <p:nvPr/>
        </p:nvSpPr>
        <p:spPr>
          <a:xfrm>
            <a:off x="5519539" y="4033071"/>
            <a:ext cx="946023" cy="374904"/>
          </a:xfrm>
          <a:prstGeom prst="rightArrow">
            <a:avLst/>
          </a:prstGeom>
          <a:solidFill>
            <a:srgbClr val="324147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56B44388-76A4-0CD9-C1D4-2E33C32EC7EF}"/>
              </a:ext>
            </a:extLst>
          </p:cNvPr>
          <p:cNvSpPr/>
          <p:nvPr/>
        </p:nvSpPr>
        <p:spPr>
          <a:xfrm>
            <a:off x="3133516" y="4033071"/>
            <a:ext cx="946023" cy="374904"/>
          </a:xfrm>
          <a:prstGeom prst="leftRightArrow">
            <a:avLst/>
          </a:prstGeom>
          <a:solidFill>
            <a:srgbClr val="32414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83958963-75CA-B691-2480-B37063472A9B}"/>
              </a:ext>
            </a:extLst>
          </p:cNvPr>
          <p:cNvSpPr/>
          <p:nvPr/>
        </p:nvSpPr>
        <p:spPr>
          <a:xfrm>
            <a:off x="5647862" y="3096202"/>
            <a:ext cx="686462" cy="808642"/>
          </a:xfrm>
          <a:prstGeom prst="snip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.</a:t>
            </a:r>
            <a:r>
              <a:rPr lang="en-GB" sz="1600" dirty="0" err="1"/>
              <a:t>jsonl</a:t>
            </a:r>
            <a:endParaRPr lang="en-GB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503130-81F3-EB0F-E016-6933F78D824D}"/>
              </a:ext>
            </a:extLst>
          </p:cNvPr>
          <p:cNvSpPr txBox="1"/>
          <p:nvPr/>
        </p:nvSpPr>
        <p:spPr>
          <a:xfrm>
            <a:off x="3241331" y="3663739"/>
            <a:ext cx="73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RCON</a:t>
            </a:r>
          </a:p>
        </p:txBody>
      </p:sp>
    </p:spTree>
    <p:extLst>
      <p:ext uri="{BB962C8B-B14F-4D97-AF65-F5344CB8AC3E}">
        <p14:creationId xmlns:p14="http://schemas.microsoft.com/office/powerpoint/2010/main" val="3015278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37E09-B7E0-03CB-9FE3-B5705AC7F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4B2A-76BD-7762-786D-E61E9DF78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Real Life Story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21395-F544-DAF4-E689-47FB223B911D}"/>
              </a:ext>
            </a:extLst>
          </p:cNvPr>
          <p:cNvSpPr txBox="1"/>
          <p:nvPr/>
        </p:nvSpPr>
        <p:spPr>
          <a:xfrm>
            <a:off x="953016" y="1955882"/>
            <a:ext cx="1163942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Task&lt;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SampleDataItem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SampleDataAsync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day = </a:t>
            </a:r>
            <a:r>
              <a:rPr lang="en-GB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client.TimeQueryDayAsync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dayTime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client.TimeQueryDayTimeAsync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beehives = </a:t>
            </a:r>
            <a:r>
              <a:rPr lang="en-GB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GetBeehivesAsync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outputChests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GetChestsContentsAsync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SampleDataItem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(day,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dayTime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beehives,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outputChests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GB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timer = </a:t>
            </a:r>
            <a:r>
              <a:rPr lang="en-GB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Timer(</a:t>
            </a:r>
            <a:r>
              <a:rPr lang="en-GB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_ =&gt;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Console.WriteLine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"Reading data..."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sampleData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collector.SampleDataAsync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File.AppendAllLines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$"day-{</a:t>
            </a:r>
            <a:r>
              <a:rPr lang="en-GB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sampleData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GB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}.</a:t>
            </a:r>
            <a:r>
              <a:rPr lang="en-GB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jsonl</a:t>
            </a:r>
            <a:r>
              <a:rPr lang="en-GB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[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JsonSerializer.Serialize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sampleData.Day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sampleData.DayTime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Type = </a:t>
            </a:r>
            <a:r>
              <a:rPr lang="en-GB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OutputChests</a:t>
            </a:r>
            <a:r>
              <a:rPr lang="en-GB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Data =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sampleData.OutputChests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JsonSerializer.Serialize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sampleData.Day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sampleData.DayTime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Type = </a:t>
            </a:r>
            <a:r>
              <a:rPr lang="en-GB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"Beehives"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Data =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sampleData.Beehives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}),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]);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GB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TimeSpan.Zero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TimeSpan.FromSeconds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GB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GB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426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vent Them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2828</Words>
  <Application>Microsoft Office PowerPoint</Application>
  <PresentationFormat>Widescreen</PresentationFormat>
  <Paragraphs>863</Paragraphs>
  <Slides>51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Aptos Narrow</vt:lpstr>
      <vt:lpstr>Arial</vt:lpstr>
      <vt:lpstr>Calibri</vt:lpstr>
      <vt:lpstr>Cascadia Code</vt:lpstr>
      <vt:lpstr>Consolas</vt:lpstr>
      <vt:lpstr>Open Sans</vt:lpstr>
      <vt:lpstr>Open Sans Light</vt:lpstr>
      <vt:lpstr>Event Theme 2</vt:lpstr>
      <vt:lpstr>1_Event Theme 2</vt:lpstr>
      <vt:lpstr>Event Theme 4</vt:lpstr>
      <vt:lpstr>Monitora la tua farm di Minecraft con Azure Data Explorer</vt:lpstr>
      <vt:lpstr>PowerPoint Presentation</vt:lpstr>
      <vt:lpstr>A Real Life Story</vt:lpstr>
      <vt:lpstr>A Real Life Story</vt:lpstr>
      <vt:lpstr>A Real Life Story</vt:lpstr>
      <vt:lpstr>A Real Life Story</vt:lpstr>
      <vt:lpstr>A Real Life Story</vt:lpstr>
      <vt:lpstr>A Real Life Story</vt:lpstr>
      <vt:lpstr>A Real Life Story</vt:lpstr>
      <vt:lpstr>A Real Life Story</vt:lpstr>
      <vt:lpstr>A Real Life Story</vt:lpstr>
      <vt:lpstr>Azure Data Explorer</vt:lpstr>
      <vt:lpstr>Azure Data Explorer</vt:lpstr>
      <vt:lpstr>Azure Data Explorer</vt:lpstr>
      <vt:lpstr>Azure Data Explorer</vt:lpstr>
      <vt:lpstr>Azure Data Explorer</vt:lpstr>
      <vt:lpstr>Azure Data Explorer</vt:lpstr>
      <vt:lpstr>Azure Data Explorer</vt:lpstr>
      <vt:lpstr>Azure Data Explorer</vt:lpstr>
      <vt:lpstr>Azure Data Explorer</vt:lpstr>
      <vt:lpstr>Azure Data Explorer</vt:lpstr>
      <vt:lpstr>Azure Data Explorer</vt:lpstr>
      <vt:lpstr>Azure Data Explorer</vt:lpstr>
      <vt:lpstr>Azure Data Explorer</vt:lpstr>
      <vt:lpstr>Azure Data Explorer</vt:lpstr>
      <vt:lpstr>Azure Data Explorer</vt:lpstr>
      <vt:lpstr>Azure Data Explorer</vt:lpstr>
      <vt:lpstr>Azure Data Explorer</vt:lpstr>
      <vt:lpstr>Azure Data Explorer</vt:lpstr>
      <vt:lpstr>Azure Data Explorer</vt:lpstr>
      <vt:lpstr>Azure Data Explorer</vt:lpstr>
      <vt:lpstr>Azure Data Explorer</vt:lpstr>
      <vt:lpstr>Demo</vt:lpstr>
      <vt:lpstr>PowerPoint Presentation</vt:lpstr>
      <vt:lpstr>PowerPoint Presentation</vt:lpstr>
      <vt:lpstr>Azure Data Explorer</vt:lpstr>
      <vt:lpstr>Azure Data Explorer</vt:lpstr>
      <vt:lpstr>Medallion Architecture</vt:lpstr>
      <vt:lpstr>Azure Data Explorer</vt:lpstr>
      <vt:lpstr>Azure Data Explorer</vt:lpstr>
      <vt:lpstr>Azure Data Explorer</vt:lpstr>
      <vt:lpstr>Azure Data Explorer</vt:lpstr>
      <vt:lpstr>Grazie!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 Paro</dc:creator>
  <cp:lastModifiedBy>Nicola Paro</cp:lastModifiedBy>
  <cp:revision>16</cp:revision>
  <dcterms:created xsi:type="dcterms:W3CDTF">2022-10-11T15:09:05Z</dcterms:created>
  <dcterms:modified xsi:type="dcterms:W3CDTF">2024-02-24T14:03:09Z</dcterms:modified>
</cp:coreProperties>
</file>